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320" r:id="rId6"/>
    <p:sldId id="282" r:id="rId7"/>
    <p:sldId id="352" r:id="rId8"/>
    <p:sldId id="280" r:id="rId9"/>
    <p:sldId id="265" r:id="rId10"/>
    <p:sldId id="271" r:id="rId11"/>
    <p:sldId id="261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260" r:id="rId26"/>
    <p:sldId id="351" r:id="rId27"/>
    <p:sldId id="35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0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06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306" y="-324"/>
      </p:cViewPr>
      <p:guideLst>
        <p:guide orient="horz" pos="640"/>
        <p:guide orient="horz" pos="712"/>
        <p:guide orient="horz" pos="3906"/>
        <p:guide orient="horz" pos="3864"/>
        <p:guide pos="416"/>
        <p:guide pos="7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949AE-2B16-42B7-9BCE-1B24123A39B5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01939-4444-4766-B8B6-C25343A41A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24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1939-4444-4766-B8B6-C25343A41A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967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DDEB-E8D5-43D6-82C0-3ABECA64AA15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80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1939-4444-4766-B8B6-C25343A41A3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82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211-B18B-477D-A05F-14E4BC87236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27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211-B18B-477D-A05F-14E4BC87236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909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211-B18B-477D-A05F-14E4BC87236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438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211-B18B-477D-A05F-14E4BC87236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519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211-B18B-477D-A05F-14E4BC87236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905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211-B18B-477D-A05F-14E4BC87236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288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211-B18B-477D-A05F-14E4BC87236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186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211-B18B-477D-A05F-14E4BC87236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340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1939-4444-4766-B8B6-C25343A41A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204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211-B18B-477D-A05F-14E4BC87236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046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211-B18B-477D-A05F-14E4BC87236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245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211-B18B-477D-A05F-14E4BC87236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576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211-B18B-477D-A05F-14E4BC87236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945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211-B18B-477D-A05F-14E4BC87236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422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1939-4444-4766-B8B6-C25343A41A3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05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1939-4444-4766-B8B6-C25343A41A3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258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1939-4444-4766-B8B6-C25343A41A3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036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1939-4444-4766-B8B6-C25343A41A3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014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1939-4444-4766-B8B6-C25343A41A3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341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1939-4444-4766-B8B6-C25343A41A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381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1939-4444-4766-B8B6-C25343A41A3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332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1939-4444-4766-B8B6-C25343A41A3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273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DDEB-E8D5-43D6-82C0-3ABECA64AA15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36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438DE-569E-40D3-92D2-DCAF65B91DB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73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587082-48D6-43C7-85D1-5B9612FF09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6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41AC447-D0E6-4605-8E02-5E285186B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C587-469B-4004-AA01-08B48A695926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3174831-B415-4CB1-8327-E1C9BD37E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B374983-D9E2-45F3-80A7-1F05949A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E6C2-6B9F-4BB6-8749-7C23E3901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599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BBAD46-98C5-4676-B03A-0A3D0BA0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5EC8D6-3166-49BD-81AD-0197A62B3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B34691-4F5F-4E27-8B4D-2742FD14A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4D80BAD-9393-4E79-BD50-6D0B51880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C587-469B-4004-AA01-08B48A695926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F3206B5-2032-4E93-AAD3-F4EAD764B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316C31C-DCD9-40AE-8263-0024C806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E6C2-6B9F-4BB6-8749-7C23E3901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586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1B63EF4-72A1-46E5-A789-EA87C91F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A7A7D53-47D6-436F-8DFD-94E3A2FFBE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B42546E-A11A-4885-BBAA-94BE1099A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ABFFAE-92F7-42CC-9CDE-DF5DD2C5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C587-469B-4004-AA01-08B48A695926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E8DF06B-0EC3-41E2-9D78-BB9F6AD8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614555-93EF-4218-9E05-E74FECB7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E6C2-6B9F-4BB6-8749-7C23E3901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869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575F30-68A1-4D07-B5AD-578EDB871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FF401BD-15CD-401A-9392-57B5A7A37D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DE1E5D2-B1AC-44C1-A94D-1C306E4D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C587-469B-4004-AA01-08B48A695926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E5CA79-9396-4FD3-B6BF-759644ED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2473E7-0DC4-4C6B-BDF7-58E20D6DA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E6C2-6B9F-4BB6-8749-7C23E3901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118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C9070D2-09BB-452C-B9C7-9AB4DDDBB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4F06640-5B0C-4E39-A5EA-8F8804674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AAEDFE-B47F-45C2-8F59-DD025E7F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C587-469B-4004-AA01-08B48A695926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5AB565C-239D-4E19-935F-C1D905D76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BA0952-2339-4232-AB8F-0044EA20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E6C2-6B9F-4BB6-8749-7C23E3901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03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8265911E-3FD0-44AB-93F8-E9F051BC15F9}"/>
              </a:ext>
            </a:extLst>
          </p:cNvPr>
          <p:cNvSpPr txBox="1"/>
          <p:nvPr userDrawn="1"/>
        </p:nvSpPr>
        <p:spPr>
          <a:xfrm>
            <a:off x="2997387" y="320814"/>
            <a:ext cx="618452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zh-CN" altLang="en-US" sz="3200" b="1" spc="300" dirty="0">
                <a:solidFill>
                  <a:schemeClr val="bg1"/>
                </a:solidFill>
                <a:latin typeface="+mn-ea"/>
                <a:cs typeface="Arial" panose="020B0604020202020204" pitchFamily="34" charset="0"/>
                <a:sym typeface="+mn-lt"/>
              </a:rPr>
              <a:t>网络安全主要特征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9D3BFA8-3642-4C83-BE65-58DB67303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19" y="947031"/>
            <a:ext cx="2519462" cy="8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8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8265911E-3FD0-44AB-93F8-E9F051BC15F9}"/>
              </a:ext>
            </a:extLst>
          </p:cNvPr>
          <p:cNvSpPr txBox="1"/>
          <p:nvPr userDrawn="1"/>
        </p:nvSpPr>
        <p:spPr>
          <a:xfrm>
            <a:off x="2997387" y="320814"/>
            <a:ext cx="618452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zh-CN" altLang="en-US" sz="3200" b="1" spc="300" dirty="0">
                <a:solidFill>
                  <a:schemeClr val="bg1"/>
                </a:solidFill>
                <a:latin typeface="+mn-ea"/>
                <a:cs typeface="Arial" panose="020B0604020202020204" pitchFamily="34" charset="0"/>
                <a:sym typeface="+mn-lt"/>
              </a:rPr>
              <a:t>网络安全相关法律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9D3BFA8-3642-4C83-BE65-58DB67303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19" y="947031"/>
            <a:ext cx="2519462" cy="8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1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8265911E-3FD0-44AB-93F8-E9F051BC15F9}"/>
              </a:ext>
            </a:extLst>
          </p:cNvPr>
          <p:cNvSpPr txBox="1"/>
          <p:nvPr userDrawn="1"/>
        </p:nvSpPr>
        <p:spPr>
          <a:xfrm>
            <a:off x="2997387" y="320814"/>
            <a:ext cx="618452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zh-CN" altLang="en-US" sz="3200" b="1" spc="300" dirty="0">
                <a:solidFill>
                  <a:schemeClr val="bg1"/>
                </a:solidFill>
                <a:latin typeface="+mn-ea"/>
                <a:cs typeface="Arial" panose="020B0604020202020204" pitchFamily="34" charset="0"/>
                <a:sym typeface="+mn-lt"/>
              </a:rPr>
              <a:t>网络安全防护措施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9D3BFA8-3642-4C83-BE65-58DB67303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19" y="947031"/>
            <a:ext cx="2519462" cy="8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2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F6FA85-6FFA-45D6-9098-5CA1870B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ACABF2-6E17-4911-91C1-B6316EB4C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DC394B2-5AB4-4F8D-8BE5-CE34F41D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C587-469B-4004-AA01-08B48A695926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EF4CF74-861D-4185-9A10-394D861A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2CBEF5-112F-4041-BD30-0C5EF45A4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E6C2-6B9F-4BB6-8749-7C23E3901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60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7C6633-FD3B-4D7B-8E0B-1AC7528D9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78891A5-6B4E-4EE0-8660-EF35E338E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6EAE62-095C-42B7-B1A7-9644FE401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C587-469B-4004-AA01-08B48A695926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99ACB19-444A-46AF-A4D7-89AB3D052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91EE0A-6A8D-4AC5-930E-C83FEC68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E6C2-6B9F-4BB6-8749-7C23E3901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52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BB5C7A-1AD1-4A0E-A681-AC59D7CD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7D02AC3-7740-44B1-8FEC-D865D530CD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4C64C87-4CFC-4DEA-9A6D-9A89ECC1A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E403A5E-97BD-442F-B957-86F4B1E0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C587-469B-4004-AA01-08B48A695926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54F864-1AED-40EB-80E2-FB3BD7873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A881407-BFEF-4CBB-B22C-7F519915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E6C2-6B9F-4BB6-8749-7C23E3901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68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F68E741-835F-42E0-95EE-58CA0185F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C8D09C2-E88A-452A-90C2-03EA28DB3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C6AD39-981C-4BD0-8045-B3B60B4F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BDC14BD-0A0F-4E1A-96E7-2D585FE5C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DCFE1DD-5EE9-430E-A9D8-C84B6C419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22AF738-865E-40A6-9DFE-C017AC75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C587-469B-4004-AA01-08B48A695926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B60B501-D62E-487A-96B3-E17C477B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548F566-6932-4F1F-8143-1FC37CC4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E6C2-6B9F-4BB6-8749-7C23E3901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00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3E9B7C0-DDDF-4E36-ACD1-8C74E6733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BE1AE85-09B5-4026-AC92-64B7A55D2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C587-469B-4004-AA01-08B48A695926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4AFB8B-901C-43C5-B44E-8A070397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C70F851D-52D8-4506-BE3B-D2936A81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E6C2-6B9F-4BB6-8749-7C23E3901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2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500633" y="3119200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711221" y="2947546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163155" y="883470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r>
              <a:rPr lang="zh-CN" altLang="en-US" sz="100">
                <a:solidFill>
                  <a:prstClr val="white"/>
                </a:solidFill>
              </a:rPr>
              <a:t>春天，是美好的季节，是充满诗意的季节。春天，意味着生机勃勃的开始。自古以来，多少诗人喜爱春天，赞美春天，歌颂春天。春天，景色宜人，鸟语花香。走进这姹紫嫣红的古诗百花园，随意采撷几朵散发着诗意的芬芳的咏春诗，慢慢品读，细细感受，不知不觉间，已陶醉其中。</a:t>
            </a:r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  <a:p>
            <a:endParaRPr lang="zh-CN" altLang="en-US" sz="100" dirty="0">
              <a:solidFill>
                <a:prstClr val="white"/>
              </a:solidFill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304EE3D-EBA2-4E63-9698-95C133D8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1762614-370B-4E5F-94C3-7B6E84DAD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5483BE1-96B7-4B91-96A9-B199103EE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AC587-469B-4004-AA01-08B48A695926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013DFE7-7CB7-491F-900B-FD7B14275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389F18-3B3E-452E-978D-15FCE817C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CE6C2-6B9F-4BB6-8749-7C23E390119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4587082-48D6-43C7-85D1-5B9612FF093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3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10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8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E734A0A5-6E98-43A0-ADEF-B5E21D6A05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9" t="-6934" r="40763" b="-7873"/>
          <a:stretch/>
        </p:blipFill>
        <p:spPr>
          <a:xfrm>
            <a:off x="9931400" y="120650"/>
            <a:ext cx="2260600" cy="55562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58908F2-9AD3-4875-90BB-B679106772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8CF1DE5-E40F-43E8-96E2-376C869ACD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28" r="74167" b="-11999"/>
          <a:stretch/>
        </p:blipFill>
        <p:spPr>
          <a:xfrm>
            <a:off x="0" y="1371600"/>
            <a:ext cx="2327965" cy="34543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86F7660-3291-499D-8884-2DD16F960F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8" t="39907" r="179" b="21100"/>
          <a:stretch/>
        </p:blipFill>
        <p:spPr>
          <a:xfrm>
            <a:off x="9864035" y="4013201"/>
            <a:ext cx="2327965" cy="1092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9F2D8A3-6BDB-4AA5-8F4E-8ACEBADD0B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444500"/>
            <a:ext cx="1676400" cy="1397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D6A3E66-7B01-4037-9EF4-81E83934266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2" r="76441" b="44464"/>
          <a:stretch/>
        </p:blipFill>
        <p:spPr>
          <a:xfrm>
            <a:off x="0" y="0"/>
            <a:ext cx="2286000" cy="1155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CCB2906-1809-4ED7-938F-58798C5B751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62" b="82505"/>
          <a:stretch/>
        </p:blipFill>
        <p:spPr>
          <a:xfrm>
            <a:off x="0" y="5270930"/>
            <a:ext cx="2743200" cy="66764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8A1AC65-8D21-4255-B057-06755B50AC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5740400"/>
            <a:ext cx="2857500" cy="1905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EEBEC8C-FDF2-4316-BAC2-833A1CDF28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257300"/>
            <a:ext cx="1358900" cy="37923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143AAF8-0647-498A-9F8C-776C275A3D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6" r="76875" b="47083"/>
          <a:stretch/>
        </p:blipFill>
        <p:spPr>
          <a:xfrm flipH="1">
            <a:off x="9448800" y="2664596"/>
            <a:ext cx="2743200" cy="82790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1F6E9F0-24F1-44C1-8B04-BDF6DC7329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4" y="1384058"/>
            <a:ext cx="4178306" cy="4077190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A48CEBD3-39A4-4B14-8232-8C31B7952B3E}"/>
              </a:ext>
            </a:extLst>
          </p:cNvPr>
          <p:cNvSpPr txBox="1"/>
          <p:nvPr/>
        </p:nvSpPr>
        <p:spPr>
          <a:xfrm>
            <a:off x="3900512" y="2070472"/>
            <a:ext cx="8024788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8000" b="1" dirty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B9E1F8"/>
                    </a:gs>
                  </a:gsLst>
                  <a:lin ang="5400000" scaled="1"/>
                  <a:tileRect/>
                </a:gradFill>
                <a:effectLst>
                  <a:outerShdw blurRad="50800" dist="38100" dir="5400000" sx="103000" sy="103000" algn="t" rotWithShape="0">
                    <a:prstClr val="black">
                      <a:alpha val="31000"/>
                    </a:prstClr>
                  </a:outerShdw>
                </a:effectLst>
                <a:cs typeface="+mn-ea"/>
                <a:sym typeface="+mn-lt"/>
              </a:rPr>
              <a:t>网络安全教育</a:t>
            </a:r>
          </a:p>
        </p:txBody>
      </p:sp>
      <p:grpSp>
        <p:nvGrpSpPr>
          <p:cNvPr id="40" name="Group 15">
            <a:extLst>
              <a:ext uri="{FF2B5EF4-FFF2-40B4-BE49-F238E27FC236}">
                <a16:creationId xmlns:a16="http://schemas.microsoft.com/office/drawing/2014/main" xmlns="" id="{0A8E521D-B21A-41E9-8750-A25BE85CA256}"/>
              </a:ext>
            </a:extLst>
          </p:cNvPr>
          <p:cNvGrpSpPr/>
          <p:nvPr/>
        </p:nvGrpSpPr>
        <p:grpSpPr>
          <a:xfrm>
            <a:off x="5486005" y="4817638"/>
            <a:ext cx="2115859" cy="400110"/>
            <a:chOff x="2641747" y="6315451"/>
            <a:chExt cx="2115859" cy="40011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xmlns="" id="{D746364A-6FD7-429A-8EF8-327800E3A58B}"/>
                </a:ext>
              </a:extLst>
            </p:cNvPr>
            <p:cNvSpPr/>
            <p:nvPr/>
          </p:nvSpPr>
          <p:spPr>
            <a:xfrm>
              <a:off x="3032454" y="6315451"/>
              <a:ext cx="17251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演讲</a:t>
              </a: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人：</a:t>
              </a:r>
              <a:r>
                <a:rPr kumimoji="0" lang="en-US" altLang="zh-CN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XXX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delivery-package_45936">
              <a:extLst>
                <a:ext uri="{FF2B5EF4-FFF2-40B4-BE49-F238E27FC236}">
                  <a16:creationId xmlns:a16="http://schemas.microsoft.com/office/drawing/2014/main" xmlns="" id="{C91191C0-C282-439A-B519-7574DCB4B78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41747" y="6318578"/>
              <a:ext cx="321673" cy="314896"/>
            </a:xfrm>
            <a:custGeom>
              <a:avLst/>
              <a:gdLst>
                <a:gd name="T0" fmla="*/ 2895 w 12754"/>
                <a:gd name="T1" fmla="*/ 3482 h 12486"/>
                <a:gd name="T2" fmla="*/ 6377 w 12754"/>
                <a:gd name="T3" fmla="*/ 0 h 12486"/>
                <a:gd name="T4" fmla="*/ 9859 w 12754"/>
                <a:gd name="T5" fmla="*/ 3482 h 12486"/>
                <a:gd name="T6" fmla="*/ 6377 w 12754"/>
                <a:gd name="T7" fmla="*/ 6963 h 12486"/>
                <a:gd name="T8" fmla="*/ 2895 w 12754"/>
                <a:gd name="T9" fmla="*/ 3482 h 12486"/>
                <a:gd name="T10" fmla="*/ 0 w 12754"/>
                <a:gd name="T11" fmla="*/ 12468 h 12486"/>
                <a:gd name="T12" fmla="*/ 3586 w 12754"/>
                <a:gd name="T13" fmla="*/ 7045 h 12486"/>
                <a:gd name="T14" fmla="*/ 6377 w 12754"/>
                <a:gd name="T15" fmla="*/ 8014 h 12486"/>
                <a:gd name="T16" fmla="*/ 9182 w 12754"/>
                <a:gd name="T17" fmla="*/ 7036 h 12486"/>
                <a:gd name="T18" fmla="*/ 12754 w 12754"/>
                <a:gd name="T19" fmla="*/ 12468 h 12486"/>
                <a:gd name="T20" fmla="*/ 0 w 12754"/>
                <a:gd name="T21" fmla="*/ 12468 h 12486"/>
                <a:gd name="T22" fmla="*/ 0 w 12754"/>
                <a:gd name="T23" fmla="*/ 12468 h 1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54" h="12486">
                  <a:moveTo>
                    <a:pt x="2895" y="3482"/>
                  </a:moveTo>
                  <a:cubicBezTo>
                    <a:pt x="2895" y="1562"/>
                    <a:pt x="4457" y="0"/>
                    <a:pt x="6377" y="0"/>
                  </a:cubicBezTo>
                  <a:cubicBezTo>
                    <a:pt x="8297" y="0"/>
                    <a:pt x="9859" y="1562"/>
                    <a:pt x="9859" y="3482"/>
                  </a:cubicBezTo>
                  <a:cubicBezTo>
                    <a:pt x="9859" y="5402"/>
                    <a:pt x="8297" y="6963"/>
                    <a:pt x="6377" y="6963"/>
                  </a:cubicBezTo>
                  <a:cubicBezTo>
                    <a:pt x="4457" y="6963"/>
                    <a:pt x="2895" y="5402"/>
                    <a:pt x="2895" y="3482"/>
                  </a:cubicBezTo>
                  <a:close/>
                  <a:moveTo>
                    <a:pt x="0" y="12468"/>
                  </a:moveTo>
                  <a:cubicBezTo>
                    <a:pt x="75" y="11626"/>
                    <a:pt x="479" y="8643"/>
                    <a:pt x="3586" y="7045"/>
                  </a:cubicBezTo>
                  <a:cubicBezTo>
                    <a:pt x="4356" y="7650"/>
                    <a:pt x="5324" y="8014"/>
                    <a:pt x="6377" y="8014"/>
                  </a:cubicBezTo>
                  <a:cubicBezTo>
                    <a:pt x="7436" y="8014"/>
                    <a:pt x="8409" y="7647"/>
                    <a:pt x="9182" y="7036"/>
                  </a:cubicBezTo>
                  <a:cubicBezTo>
                    <a:pt x="12302" y="8627"/>
                    <a:pt x="12678" y="11589"/>
                    <a:pt x="12754" y="12468"/>
                  </a:cubicBezTo>
                  <a:cubicBezTo>
                    <a:pt x="12736" y="12486"/>
                    <a:pt x="18" y="12470"/>
                    <a:pt x="0" y="12468"/>
                  </a:cubicBezTo>
                  <a:close/>
                  <a:moveTo>
                    <a:pt x="0" y="12468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18">
            <a:extLst>
              <a:ext uri="{FF2B5EF4-FFF2-40B4-BE49-F238E27FC236}">
                <a16:creationId xmlns:a16="http://schemas.microsoft.com/office/drawing/2014/main" xmlns="" id="{6CD50DC1-B01C-4F09-B33E-A6BD8152B4D5}"/>
              </a:ext>
            </a:extLst>
          </p:cNvPr>
          <p:cNvGrpSpPr/>
          <p:nvPr/>
        </p:nvGrpSpPr>
        <p:grpSpPr>
          <a:xfrm>
            <a:off x="8156809" y="4814073"/>
            <a:ext cx="2444477" cy="407241"/>
            <a:chOff x="5559356" y="6256588"/>
            <a:chExt cx="2697573" cy="449405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53398B2C-67E4-42A7-B217-076C4983354E}"/>
                </a:ext>
              </a:extLst>
            </p:cNvPr>
            <p:cNvSpPr/>
            <p:nvPr/>
          </p:nvSpPr>
          <p:spPr>
            <a:xfrm>
              <a:off x="6008209" y="6264457"/>
              <a:ext cx="2248720" cy="44153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时间：</a:t>
              </a:r>
              <a:r>
                <a:rPr kumimoji="0" lang="en-US" altLang="zh-CN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202X.X.X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24-hours-phone-service_45765">
              <a:extLst>
                <a:ext uri="{FF2B5EF4-FFF2-40B4-BE49-F238E27FC236}">
                  <a16:creationId xmlns:a16="http://schemas.microsoft.com/office/drawing/2014/main" xmlns="" id="{317DC65C-0E6A-4638-9065-27AC1922436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59356" y="6256588"/>
              <a:ext cx="345333" cy="415849"/>
            </a:xfrm>
            <a:custGeom>
              <a:avLst/>
              <a:gdLst>
                <a:gd name="T0" fmla="*/ 3134 w 10630"/>
                <a:gd name="T1" fmla="*/ 10106 h 12800"/>
                <a:gd name="T2" fmla="*/ 3134 w 10630"/>
                <a:gd name="T3" fmla="*/ 5744 h 12800"/>
                <a:gd name="T4" fmla="*/ 7496 w 10630"/>
                <a:gd name="T5" fmla="*/ 5744 h 12800"/>
                <a:gd name="T6" fmla="*/ 7496 w 10630"/>
                <a:gd name="T7" fmla="*/ 10106 h 12800"/>
                <a:gd name="T8" fmla="*/ 5315 w 10630"/>
                <a:gd name="T9" fmla="*/ 5340 h 12800"/>
                <a:gd name="T10" fmla="*/ 5315 w 10630"/>
                <a:gd name="T11" fmla="*/ 10510 h 12800"/>
                <a:gd name="T12" fmla="*/ 5315 w 10630"/>
                <a:gd name="T13" fmla="*/ 5340 h 12800"/>
                <a:gd name="T14" fmla="*/ 5550 w 10630"/>
                <a:gd name="T15" fmla="*/ 5728 h 12800"/>
                <a:gd name="T16" fmla="*/ 5080 w 10630"/>
                <a:gd name="T17" fmla="*/ 7925 h 12800"/>
                <a:gd name="T18" fmla="*/ 5080 w 10630"/>
                <a:gd name="T19" fmla="*/ 7690 h 12800"/>
                <a:gd name="T20" fmla="*/ 6727 w 10630"/>
                <a:gd name="T21" fmla="*/ 8160 h 12800"/>
                <a:gd name="T22" fmla="*/ 5080 w 10630"/>
                <a:gd name="T23" fmla="*/ 7690 h 12800"/>
                <a:gd name="T24" fmla="*/ 8118 w 10630"/>
                <a:gd name="T25" fmla="*/ 2038 h 12800"/>
                <a:gd name="T26" fmla="*/ 5977 w 10630"/>
                <a:gd name="T27" fmla="*/ 0 h 12800"/>
                <a:gd name="T28" fmla="*/ 3575 w 10630"/>
                <a:gd name="T29" fmla="*/ 970 h 12800"/>
                <a:gd name="T30" fmla="*/ 1063 w 10630"/>
                <a:gd name="T31" fmla="*/ 2038 h 12800"/>
                <a:gd name="T32" fmla="*/ 0 w 10630"/>
                <a:gd name="T33" fmla="*/ 11737 h 12800"/>
                <a:gd name="T34" fmla="*/ 9567 w 10630"/>
                <a:gd name="T35" fmla="*/ 12800 h 12800"/>
                <a:gd name="T36" fmla="*/ 10630 w 10630"/>
                <a:gd name="T37" fmla="*/ 3101 h 12800"/>
                <a:gd name="T38" fmla="*/ 3262 w 10630"/>
                <a:gd name="T39" fmla="*/ 2788 h 12800"/>
                <a:gd name="T40" fmla="*/ 3262 w 10630"/>
                <a:gd name="T41" fmla="*/ 2038 h 12800"/>
                <a:gd name="T42" fmla="*/ 3944 w 10630"/>
                <a:gd name="T43" fmla="*/ 1720 h 12800"/>
                <a:gd name="T44" fmla="*/ 4319 w 10630"/>
                <a:gd name="T45" fmla="*/ 1084 h 12800"/>
                <a:gd name="T46" fmla="*/ 5977 w 10630"/>
                <a:gd name="T47" fmla="*/ 750 h 12800"/>
                <a:gd name="T48" fmla="*/ 6311 w 10630"/>
                <a:gd name="T49" fmla="*/ 1345 h 12800"/>
                <a:gd name="T50" fmla="*/ 7034 w 10630"/>
                <a:gd name="T51" fmla="*/ 1720 h 12800"/>
                <a:gd name="T52" fmla="*/ 7368 w 10630"/>
                <a:gd name="T53" fmla="*/ 2054 h 12800"/>
                <a:gd name="T54" fmla="*/ 7034 w 10630"/>
                <a:gd name="T55" fmla="*/ 3250 h 12800"/>
                <a:gd name="T56" fmla="*/ 3262 w 10630"/>
                <a:gd name="T57" fmla="*/ 2916 h 12800"/>
                <a:gd name="T58" fmla="*/ 9880 w 10630"/>
                <a:gd name="T59" fmla="*/ 11737 h 12800"/>
                <a:gd name="T60" fmla="*/ 1063 w 10630"/>
                <a:gd name="T61" fmla="*/ 12050 h 12800"/>
                <a:gd name="T62" fmla="*/ 750 w 10630"/>
                <a:gd name="T63" fmla="*/ 3101 h 12800"/>
                <a:gd name="T64" fmla="*/ 2512 w 10630"/>
                <a:gd name="T65" fmla="*/ 2788 h 12800"/>
                <a:gd name="T66" fmla="*/ 3596 w 10630"/>
                <a:gd name="T67" fmla="*/ 4000 h 12800"/>
                <a:gd name="T68" fmla="*/ 8118 w 10630"/>
                <a:gd name="T69" fmla="*/ 2916 h 12800"/>
                <a:gd name="T70" fmla="*/ 9567 w 10630"/>
                <a:gd name="T71" fmla="*/ 2788 h 12800"/>
                <a:gd name="T72" fmla="*/ 9880 w 10630"/>
                <a:gd name="T73" fmla="*/ 11737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630" h="12800">
                  <a:moveTo>
                    <a:pt x="5315" y="11010"/>
                  </a:moveTo>
                  <a:cubicBezTo>
                    <a:pt x="4491" y="11010"/>
                    <a:pt x="3716" y="10689"/>
                    <a:pt x="3134" y="10106"/>
                  </a:cubicBezTo>
                  <a:cubicBezTo>
                    <a:pt x="2551" y="9524"/>
                    <a:pt x="2230" y="8749"/>
                    <a:pt x="2230" y="7925"/>
                  </a:cubicBezTo>
                  <a:cubicBezTo>
                    <a:pt x="2230" y="7101"/>
                    <a:pt x="2551" y="6326"/>
                    <a:pt x="3134" y="5744"/>
                  </a:cubicBezTo>
                  <a:cubicBezTo>
                    <a:pt x="3716" y="5161"/>
                    <a:pt x="4491" y="4840"/>
                    <a:pt x="5315" y="4840"/>
                  </a:cubicBezTo>
                  <a:cubicBezTo>
                    <a:pt x="6139" y="4840"/>
                    <a:pt x="6914" y="5161"/>
                    <a:pt x="7496" y="5744"/>
                  </a:cubicBezTo>
                  <a:cubicBezTo>
                    <a:pt x="8079" y="6326"/>
                    <a:pt x="8400" y="7101"/>
                    <a:pt x="8400" y="7925"/>
                  </a:cubicBezTo>
                  <a:cubicBezTo>
                    <a:pt x="8400" y="8749"/>
                    <a:pt x="8079" y="9524"/>
                    <a:pt x="7496" y="10106"/>
                  </a:cubicBezTo>
                  <a:cubicBezTo>
                    <a:pt x="6914" y="10689"/>
                    <a:pt x="6139" y="11010"/>
                    <a:pt x="5315" y="11010"/>
                  </a:cubicBezTo>
                  <a:close/>
                  <a:moveTo>
                    <a:pt x="5315" y="5340"/>
                  </a:moveTo>
                  <a:cubicBezTo>
                    <a:pt x="3890" y="5340"/>
                    <a:pt x="2730" y="6500"/>
                    <a:pt x="2730" y="7925"/>
                  </a:cubicBezTo>
                  <a:cubicBezTo>
                    <a:pt x="2730" y="9350"/>
                    <a:pt x="3890" y="10510"/>
                    <a:pt x="5315" y="10510"/>
                  </a:cubicBezTo>
                  <a:cubicBezTo>
                    <a:pt x="6740" y="10510"/>
                    <a:pt x="7900" y="9350"/>
                    <a:pt x="7900" y="7925"/>
                  </a:cubicBezTo>
                  <a:cubicBezTo>
                    <a:pt x="7900" y="6500"/>
                    <a:pt x="6740" y="5340"/>
                    <a:pt x="5315" y="5340"/>
                  </a:cubicBezTo>
                  <a:close/>
                  <a:moveTo>
                    <a:pt x="5080" y="5728"/>
                  </a:moveTo>
                  <a:lnTo>
                    <a:pt x="5550" y="5728"/>
                  </a:lnTo>
                  <a:lnTo>
                    <a:pt x="5550" y="7925"/>
                  </a:lnTo>
                  <a:lnTo>
                    <a:pt x="5080" y="7925"/>
                  </a:lnTo>
                  <a:lnTo>
                    <a:pt x="5080" y="5728"/>
                  </a:lnTo>
                  <a:close/>
                  <a:moveTo>
                    <a:pt x="5080" y="7690"/>
                  </a:moveTo>
                  <a:lnTo>
                    <a:pt x="6727" y="7690"/>
                  </a:lnTo>
                  <a:lnTo>
                    <a:pt x="6727" y="8160"/>
                  </a:lnTo>
                  <a:lnTo>
                    <a:pt x="5080" y="8160"/>
                  </a:lnTo>
                  <a:lnTo>
                    <a:pt x="5080" y="7690"/>
                  </a:lnTo>
                  <a:close/>
                  <a:moveTo>
                    <a:pt x="9567" y="2038"/>
                  </a:moveTo>
                  <a:lnTo>
                    <a:pt x="8118" y="2038"/>
                  </a:lnTo>
                  <a:cubicBezTo>
                    <a:pt x="8109" y="1454"/>
                    <a:pt x="7638" y="981"/>
                    <a:pt x="7055" y="970"/>
                  </a:cubicBezTo>
                  <a:cubicBezTo>
                    <a:pt x="6998" y="426"/>
                    <a:pt x="6537" y="0"/>
                    <a:pt x="5977" y="0"/>
                  </a:cubicBezTo>
                  <a:lnTo>
                    <a:pt x="4652" y="0"/>
                  </a:lnTo>
                  <a:cubicBezTo>
                    <a:pt x="4093" y="0"/>
                    <a:pt x="3632" y="426"/>
                    <a:pt x="3575" y="970"/>
                  </a:cubicBezTo>
                  <a:cubicBezTo>
                    <a:pt x="2992" y="981"/>
                    <a:pt x="2521" y="1454"/>
                    <a:pt x="2512" y="2038"/>
                  </a:cubicBezTo>
                  <a:lnTo>
                    <a:pt x="1063" y="2038"/>
                  </a:lnTo>
                  <a:cubicBezTo>
                    <a:pt x="476" y="2038"/>
                    <a:pt x="0" y="2513"/>
                    <a:pt x="0" y="3101"/>
                  </a:cubicBezTo>
                  <a:lnTo>
                    <a:pt x="0" y="11737"/>
                  </a:lnTo>
                  <a:cubicBezTo>
                    <a:pt x="0" y="12324"/>
                    <a:pt x="476" y="12800"/>
                    <a:pt x="1063" y="12800"/>
                  </a:cubicBezTo>
                  <a:lnTo>
                    <a:pt x="9567" y="12800"/>
                  </a:lnTo>
                  <a:cubicBezTo>
                    <a:pt x="10154" y="12800"/>
                    <a:pt x="10630" y="12324"/>
                    <a:pt x="10630" y="11737"/>
                  </a:cubicBezTo>
                  <a:lnTo>
                    <a:pt x="10630" y="3101"/>
                  </a:lnTo>
                  <a:cubicBezTo>
                    <a:pt x="10630" y="2513"/>
                    <a:pt x="10154" y="2038"/>
                    <a:pt x="9567" y="2038"/>
                  </a:cubicBezTo>
                  <a:close/>
                  <a:moveTo>
                    <a:pt x="3262" y="2788"/>
                  </a:moveTo>
                  <a:lnTo>
                    <a:pt x="3262" y="2054"/>
                  </a:lnTo>
                  <a:cubicBezTo>
                    <a:pt x="3262" y="2048"/>
                    <a:pt x="3262" y="2043"/>
                    <a:pt x="3262" y="2038"/>
                  </a:cubicBezTo>
                  <a:cubicBezTo>
                    <a:pt x="3271" y="1861"/>
                    <a:pt x="3417" y="1720"/>
                    <a:pt x="3596" y="1720"/>
                  </a:cubicBezTo>
                  <a:lnTo>
                    <a:pt x="3944" y="1720"/>
                  </a:lnTo>
                  <a:cubicBezTo>
                    <a:pt x="4151" y="1720"/>
                    <a:pt x="4319" y="1552"/>
                    <a:pt x="4319" y="1345"/>
                  </a:cubicBezTo>
                  <a:lnTo>
                    <a:pt x="4319" y="1084"/>
                  </a:lnTo>
                  <a:cubicBezTo>
                    <a:pt x="4319" y="900"/>
                    <a:pt x="4469" y="750"/>
                    <a:pt x="4652" y="750"/>
                  </a:cubicBezTo>
                  <a:lnTo>
                    <a:pt x="5977" y="750"/>
                  </a:lnTo>
                  <a:cubicBezTo>
                    <a:pt x="6161" y="750"/>
                    <a:pt x="6311" y="900"/>
                    <a:pt x="6311" y="1084"/>
                  </a:cubicBezTo>
                  <a:lnTo>
                    <a:pt x="6311" y="1345"/>
                  </a:lnTo>
                  <a:cubicBezTo>
                    <a:pt x="6311" y="1552"/>
                    <a:pt x="6479" y="1720"/>
                    <a:pt x="6686" y="1720"/>
                  </a:cubicBezTo>
                  <a:lnTo>
                    <a:pt x="7034" y="1720"/>
                  </a:lnTo>
                  <a:cubicBezTo>
                    <a:pt x="7213" y="1720"/>
                    <a:pt x="7359" y="1861"/>
                    <a:pt x="7368" y="2038"/>
                  </a:cubicBezTo>
                  <a:cubicBezTo>
                    <a:pt x="7368" y="2043"/>
                    <a:pt x="7368" y="2048"/>
                    <a:pt x="7368" y="2054"/>
                  </a:cubicBezTo>
                  <a:lnTo>
                    <a:pt x="7368" y="2916"/>
                  </a:lnTo>
                  <a:cubicBezTo>
                    <a:pt x="7368" y="3100"/>
                    <a:pt x="7218" y="3250"/>
                    <a:pt x="7034" y="3250"/>
                  </a:cubicBezTo>
                  <a:lnTo>
                    <a:pt x="3596" y="3250"/>
                  </a:lnTo>
                  <a:cubicBezTo>
                    <a:pt x="3412" y="3250"/>
                    <a:pt x="3262" y="3100"/>
                    <a:pt x="3262" y="2916"/>
                  </a:cubicBezTo>
                  <a:lnTo>
                    <a:pt x="3262" y="2788"/>
                  </a:lnTo>
                  <a:close/>
                  <a:moveTo>
                    <a:pt x="9880" y="11737"/>
                  </a:moveTo>
                  <a:cubicBezTo>
                    <a:pt x="9880" y="11910"/>
                    <a:pt x="9740" y="12050"/>
                    <a:pt x="9567" y="12050"/>
                  </a:cubicBezTo>
                  <a:lnTo>
                    <a:pt x="1063" y="12050"/>
                  </a:lnTo>
                  <a:cubicBezTo>
                    <a:pt x="890" y="12050"/>
                    <a:pt x="750" y="11910"/>
                    <a:pt x="750" y="11737"/>
                  </a:cubicBezTo>
                  <a:lnTo>
                    <a:pt x="750" y="3101"/>
                  </a:lnTo>
                  <a:cubicBezTo>
                    <a:pt x="750" y="2928"/>
                    <a:pt x="890" y="2788"/>
                    <a:pt x="1063" y="2788"/>
                  </a:cubicBezTo>
                  <a:lnTo>
                    <a:pt x="2512" y="2788"/>
                  </a:lnTo>
                  <a:lnTo>
                    <a:pt x="2512" y="2916"/>
                  </a:lnTo>
                  <a:cubicBezTo>
                    <a:pt x="2512" y="3514"/>
                    <a:pt x="2998" y="4000"/>
                    <a:pt x="3596" y="4000"/>
                  </a:cubicBezTo>
                  <a:lnTo>
                    <a:pt x="7034" y="4000"/>
                  </a:lnTo>
                  <a:cubicBezTo>
                    <a:pt x="7632" y="4000"/>
                    <a:pt x="8118" y="3514"/>
                    <a:pt x="8118" y="2916"/>
                  </a:cubicBezTo>
                  <a:lnTo>
                    <a:pt x="8118" y="2788"/>
                  </a:lnTo>
                  <a:lnTo>
                    <a:pt x="9567" y="2788"/>
                  </a:lnTo>
                  <a:cubicBezTo>
                    <a:pt x="9740" y="2788"/>
                    <a:pt x="9880" y="2928"/>
                    <a:pt x="9880" y="3101"/>
                  </a:cubicBezTo>
                  <a:lnTo>
                    <a:pt x="9880" y="117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xmlns="" id="{8D320966-E498-4AD7-9287-87440059B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528" y="3350218"/>
            <a:ext cx="58465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Network security education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xmlns="" id="{7EA1D9AE-2534-4E61-ADD3-20FCC321A83B}"/>
              </a:ext>
            </a:extLst>
          </p:cNvPr>
          <p:cNvSpPr txBox="1"/>
          <p:nvPr/>
        </p:nvSpPr>
        <p:spPr>
          <a:xfrm>
            <a:off x="5600700" y="1462001"/>
            <a:ext cx="45593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提升网络安全意识，养成良好用网习惯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xmlns="" id="{BFF4971F-C62D-44DA-BC6A-D220C77D0F60}"/>
              </a:ext>
            </a:extLst>
          </p:cNvPr>
          <p:cNvCxnSpPr/>
          <p:nvPr/>
        </p:nvCxnSpPr>
        <p:spPr>
          <a:xfrm>
            <a:off x="7187192" y="4179689"/>
            <a:ext cx="1451429" cy="0"/>
          </a:xfrm>
          <a:prstGeom prst="line">
            <a:avLst/>
          </a:prstGeom>
          <a:ln w="222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B5B6ED01-260C-45DB-A0DB-2A46C98181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6684" r="75749" b="-4200"/>
          <a:stretch/>
        </p:blipFill>
        <p:spPr>
          <a:xfrm flipV="1">
            <a:off x="0" y="2432050"/>
            <a:ext cx="2997200" cy="4235450"/>
          </a:xfrm>
          <a:prstGeom prst="rect">
            <a:avLst/>
          </a:prstGeom>
        </p:spPr>
      </p:pic>
      <p:pic>
        <p:nvPicPr>
          <p:cNvPr id="55" name="舒缓轻快的科技产品介绍会背景音乐">
            <a:hlinkClick r:id="" action="ppaction://media"/>
            <a:extLst>
              <a:ext uri="{FF2B5EF4-FFF2-40B4-BE49-F238E27FC236}">
                <a16:creationId xmlns:a16="http://schemas.microsoft.com/office/drawing/2014/main" xmlns="" id="{732D8BCB-9911-4351-A0A2-00C45899DB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16038" y="-909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8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3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8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3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8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3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6" grpId="0"/>
      <p:bldP spid="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 hidden="1"/>
          <p:cNvSpPr txBox="1"/>
          <p:nvPr/>
        </p:nvSpPr>
        <p:spPr>
          <a:xfrm>
            <a:off x="-355600" y="1803400"/>
            <a:ext cx="268022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>
                <a:solidFill>
                  <a:schemeClr val="lt1"/>
                </a:solidFill>
                <a:cs typeface="+mn-ea"/>
                <a:sym typeface="+mn-lt"/>
              </a:rPr>
              <a:t>e7d195523061f1c0205959036996ad55c215b892a7aac5c0B9ADEF7896FB48F2EF97163A2DE1401E1875DEDC438B7864AD24CA23553DBBBD975DAF4CAD4A2592689FFB6CEE59FFA55B2702D0E5EE29CD460A1AC370B226DEBE908B2FF819E4A1FC4F1758D523790F4121B8C80FA7CB37F1EFCCA1FD7CA77B4DF45B8E73C5C3F5414A721527975475</a:t>
            </a:r>
            <a:endParaRPr lang="zh-CN" altLang="en-US" sz="10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28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>
            <a:extLst>
              <a:ext uri="{FF2B5EF4-FFF2-40B4-BE49-F238E27FC236}">
                <a16:creationId xmlns:a16="http://schemas.microsoft.com/office/drawing/2014/main" xmlns="" id="{41E9A8CC-FA42-4F47-88F3-EDF82E4E7238}"/>
              </a:ext>
            </a:extLst>
          </p:cNvPr>
          <p:cNvSpPr/>
          <p:nvPr/>
        </p:nvSpPr>
        <p:spPr>
          <a:xfrm>
            <a:off x="703943" y="2739932"/>
            <a:ext cx="3293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1.</a:t>
            </a:r>
            <a:r>
              <a:rPr lang="zh-CN" altLang="en-US" b="1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安装防火墙和防病毒软件，并经常升级；</a:t>
            </a:r>
          </a:p>
        </p:txBody>
      </p:sp>
      <p:sp>
        <p:nvSpPr>
          <p:cNvPr id="129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>
            <a:extLst>
              <a:ext uri="{FF2B5EF4-FFF2-40B4-BE49-F238E27FC236}">
                <a16:creationId xmlns:a16="http://schemas.microsoft.com/office/drawing/2014/main" xmlns="" id="{19EB7486-05C9-4C73-B939-B15F2BC361C7}"/>
              </a:ext>
            </a:extLst>
          </p:cNvPr>
          <p:cNvSpPr/>
          <p:nvPr/>
        </p:nvSpPr>
        <p:spPr>
          <a:xfrm>
            <a:off x="8590643" y="2903440"/>
            <a:ext cx="3120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4.</a:t>
            </a:r>
            <a:r>
              <a:rPr lang="zh-CN" altLang="en-US" b="1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不要执行从网上下载后未经杀毒处理的软件；</a:t>
            </a:r>
          </a:p>
        </p:txBody>
      </p:sp>
      <p:sp>
        <p:nvSpPr>
          <p:cNvPr id="130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>
            <a:extLst>
              <a:ext uri="{FF2B5EF4-FFF2-40B4-BE49-F238E27FC236}">
                <a16:creationId xmlns:a16="http://schemas.microsoft.com/office/drawing/2014/main" xmlns="" id="{F6E6CB64-5199-4A91-B6F7-03C28A0BC6D4}"/>
              </a:ext>
            </a:extLst>
          </p:cNvPr>
          <p:cNvSpPr/>
          <p:nvPr/>
        </p:nvSpPr>
        <p:spPr>
          <a:xfrm>
            <a:off x="703943" y="3926513"/>
            <a:ext cx="3366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2.</a:t>
            </a:r>
            <a:r>
              <a:rPr lang="zh-CN" altLang="en-US" b="1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注意经常给系统打补丁，堵塞软件漏洞；</a:t>
            </a:r>
          </a:p>
        </p:txBody>
      </p:sp>
      <p:sp>
        <p:nvSpPr>
          <p:cNvPr id="131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>
            <a:extLst>
              <a:ext uri="{FF2B5EF4-FFF2-40B4-BE49-F238E27FC236}">
                <a16:creationId xmlns:a16="http://schemas.microsoft.com/office/drawing/2014/main" xmlns="" id="{8E69697C-3BCA-4E39-A287-F78E6D28C175}"/>
              </a:ext>
            </a:extLst>
          </p:cNvPr>
          <p:cNvSpPr/>
          <p:nvPr/>
        </p:nvSpPr>
        <p:spPr>
          <a:xfrm>
            <a:off x="703943" y="5636314"/>
            <a:ext cx="3366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3.</a:t>
            </a:r>
            <a:r>
              <a:rPr lang="zh-CN" altLang="en-US" b="1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不要上一些不太了解的网站；</a:t>
            </a:r>
          </a:p>
        </p:txBody>
      </p:sp>
      <p:sp>
        <p:nvSpPr>
          <p:cNvPr id="132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>
            <a:extLst>
              <a:ext uri="{FF2B5EF4-FFF2-40B4-BE49-F238E27FC236}">
                <a16:creationId xmlns:a16="http://schemas.microsoft.com/office/drawing/2014/main" xmlns="" id="{E3AA88C6-156D-4DCC-994B-C0B393224CEA}"/>
              </a:ext>
            </a:extLst>
          </p:cNvPr>
          <p:cNvSpPr/>
          <p:nvPr/>
        </p:nvSpPr>
        <p:spPr>
          <a:xfrm>
            <a:off x="8590643" y="4605243"/>
            <a:ext cx="3120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5.</a:t>
            </a:r>
            <a:r>
              <a:rPr lang="zh-CN" altLang="en-US" b="1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不要打开</a:t>
            </a:r>
            <a:r>
              <a:rPr lang="en-US" altLang="zh-CN" b="1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MSN </a:t>
            </a:r>
            <a:r>
              <a:rPr lang="zh-CN" altLang="en-US" b="1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或者</a:t>
            </a:r>
            <a:r>
              <a:rPr lang="en-US" altLang="zh-CN" b="1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QQ </a:t>
            </a:r>
            <a:r>
              <a:rPr lang="zh-CN" altLang="en-US" b="1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上传送过来的不明文件等。</a:t>
            </a:r>
          </a:p>
        </p:txBody>
      </p:sp>
      <p:sp>
        <p:nvSpPr>
          <p:cNvPr id="42" name="MH_SubTitle_2">
            <a:extLst>
              <a:ext uri="{FF2B5EF4-FFF2-40B4-BE49-F238E27FC236}">
                <a16:creationId xmlns:a16="http://schemas.microsoft.com/office/drawing/2014/main" xmlns="" id="{44D2CED1-AFAF-44E8-AE3A-5454C33CD1A5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54515" y="2892094"/>
            <a:ext cx="1263624" cy="1263624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</a:ln>
        </p:spPr>
        <p:txBody>
          <a:bodyPr lIns="0" tIns="0" rIns="0" bIns="0" anchor="ctr" anchorCtr="1"/>
          <a:lstStyle/>
          <a:p>
            <a:pPr defTabSz="1097280"/>
            <a:r>
              <a:rPr lang="en-US" altLang="zh-CN" sz="4000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endParaRPr lang="fr-FR" altLang="zh-CN" sz="4000" dirty="0">
              <a:solidFill>
                <a:schemeClr val="lt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MH_Other_2">
            <a:extLst>
              <a:ext uri="{FF2B5EF4-FFF2-40B4-BE49-F238E27FC236}">
                <a16:creationId xmlns:a16="http://schemas.microsoft.com/office/drawing/2014/main" xmlns="" id="{6390DA92-5D28-44AC-A9AB-D356E828C40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 flipH="1">
            <a:off x="7221662" y="3106553"/>
            <a:ext cx="405798" cy="1008074"/>
          </a:xfrm>
          <a:custGeom>
            <a:avLst/>
            <a:gdLst>
              <a:gd name="T0" fmla="*/ 2147483646 w 283"/>
              <a:gd name="T1" fmla="*/ 2147483646 h 702"/>
              <a:gd name="T2" fmla="*/ 2147483646 w 283"/>
              <a:gd name="T3" fmla="*/ 2147483646 h 702"/>
              <a:gd name="T4" fmla="*/ 2147483646 w 283"/>
              <a:gd name="T5" fmla="*/ 2147483646 h 702"/>
              <a:gd name="T6" fmla="*/ 2147483646 w 283"/>
              <a:gd name="T7" fmla="*/ 2147483646 h 702"/>
              <a:gd name="T8" fmla="*/ 2147483646 w 283"/>
              <a:gd name="T9" fmla="*/ 2147483646 h 702"/>
              <a:gd name="T10" fmla="*/ 2147483646 w 283"/>
              <a:gd name="T11" fmla="*/ 2147483646 h 702"/>
              <a:gd name="T12" fmla="*/ 2147483646 w 283"/>
              <a:gd name="T13" fmla="*/ 2147483646 h 702"/>
              <a:gd name="T14" fmla="*/ 2147483646 w 283"/>
              <a:gd name="T15" fmla="*/ 2147483646 h 702"/>
              <a:gd name="T16" fmla="*/ 2147483646 w 283"/>
              <a:gd name="T17" fmla="*/ 2147483646 h 702"/>
              <a:gd name="T18" fmla="*/ 2147483646 w 283"/>
              <a:gd name="T19" fmla="*/ 2147483646 h 702"/>
              <a:gd name="T20" fmla="*/ 2147483646 w 283"/>
              <a:gd name="T21" fmla="*/ 2147483646 h 702"/>
              <a:gd name="T22" fmla="*/ 2147483646 w 283"/>
              <a:gd name="T23" fmla="*/ 2147483646 h 702"/>
              <a:gd name="T24" fmla="*/ 2147483646 w 283"/>
              <a:gd name="T25" fmla="*/ 2147483646 h 702"/>
              <a:gd name="T26" fmla="*/ 2147483646 w 283"/>
              <a:gd name="T27" fmla="*/ 2147483646 h 702"/>
              <a:gd name="T28" fmla="*/ 2147483646 w 283"/>
              <a:gd name="T29" fmla="*/ 2147483646 h 702"/>
              <a:gd name="T30" fmla="*/ 2147483646 w 283"/>
              <a:gd name="T31" fmla="*/ 2147483646 h 702"/>
              <a:gd name="T32" fmla="*/ 2147483646 w 283"/>
              <a:gd name="T33" fmla="*/ 2147483646 h 702"/>
              <a:gd name="T34" fmla="*/ 2147483646 w 283"/>
              <a:gd name="T35" fmla="*/ 0 h 702"/>
              <a:gd name="T36" fmla="*/ 2147483646 w 283"/>
              <a:gd name="T37" fmla="*/ 2147483646 h 702"/>
              <a:gd name="T38" fmla="*/ 2147483646 w 283"/>
              <a:gd name="T39" fmla="*/ 2147483646 h 702"/>
              <a:gd name="T40" fmla="*/ 2147483646 w 283"/>
              <a:gd name="T41" fmla="*/ 2147483646 h 702"/>
              <a:gd name="T42" fmla="*/ 2147483646 w 283"/>
              <a:gd name="T43" fmla="*/ 2147483646 h 702"/>
              <a:gd name="T44" fmla="*/ 2147483646 w 283"/>
              <a:gd name="T45" fmla="*/ 2147483646 h 702"/>
              <a:gd name="T46" fmla="*/ 0 w 283"/>
              <a:gd name="T47" fmla="*/ 2147483646 h 702"/>
              <a:gd name="T48" fmla="*/ 0 w 283"/>
              <a:gd name="T49" fmla="*/ 2147483646 h 702"/>
              <a:gd name="T50" fmla="*/ 2147483646 w 283"/>
              <a:gd name="T51" fmla="*/ 2147483646 h 702"/>
              <a:gd name="T52" fmla="*/ 2147483646 w 283"/>
              <a:gd name="T53" fmla="*/ 2147483646 h 702"/>
              <a:gd name="T54" fmla="*/ 2147483646 w 283"/>
              <a:gd name="T55" fmla="*/ 2147483646 h 702"/>
              <a:gd name="T56" fmla="*/ 2147483646 w 283"/>
              <a:gd name="T57" fmla="*/ 2147483646 h 702"/>
              <a:gd name="T58" fmla="*/ 2147483646 w 283"/>
              <a:gd name="T59" fmla="*/ 2147483646 h 702"/>
              <a:gd name="T60" fmla="*/ 2147483646 w 283"/>
              <a:gd name="T61" fmla="*/ 2147483646 h 702"/>
              <a:gd name="T62" fmla="*/ 2147483646 w 283"/>
              <a:gd name="T63" fmla="*/ 2147483646 h 702"/>
              <a:gd name="T64" fmla="*/ 2147483646 w 283"/>
              <a:gd name="T65" fmla="*/ 2147483646 h 702"/>
              <a:gd name="T66" fmla="*/ 2147483646 w 283"/>
              <a:gd name="T67" fmla="*/ 2147483646 h 702"/>
              <a:gd name="T68" fmla="*/ 2147483646 w 283"/>
              <a:gd name="T69" fmla="*/ 2147483646 h 702"/>
              <a:gd name="T70" fmla="*/ 2147483646 w 283"/>
              <a:gd name="T71" fmla="*/ 2147483646 h 702"/>
              <a:gd name="T72" fmla="*/ 2147483646 w 283"/>
              <a:gd name="T73" fmla="*/ 2147483646 h 702"/>
              <a:gd name="T74" fmla="*/ 2147483646 w 283"/>
              <a:gd name="T75" fmla="*/ 2147483646 h 70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83" h="702">
                <a:moveTo>
                  <a:pt x="283" y="667"/>
                </a:moveTo>
                <a:lnTo>
                  <a:pt x="283" y="667"/>
                </a:lnTo>
                <a:lnTo>
                  <a:pt x="261" y="650"/>
                </a:lnTo>
                <a:lnTo>
                  <a:pt x="242" y="633"/>
                </a:lnTo>
                <a:lnTo>
                  <a:pt x="222" y="613"/>
                </a:lnTo>
                <a:lnTo>
                  <a:pt x="205" y="594"/>
                </a:lnTo>
                <a:lnTo>
                  <a:pt x="188" y="573"/>
                </a:lnTo>
                <a:lnTo>
                  <a:pt x="174" y="551"/>
                </a:lnTo>
                <a:lnTo>
                  <a:pt x="159" y="528"/>
                </a:lnTo>
                <a:lnTo>
                  <a:pt x="147" y="505"/>
                </a:lnTo>
                <a:lnTo>
                  <a:pt x="135" y="480"/>
                </a:lnTo>
                <a:lnTo>
                  <a:pt x="125" y="456"/>
                </a:lnTo>
                <a:lnTo>
                  <a:pt x="118" y="429"/>
                </a:lnTo>
                <a:lnTo>
                  <a:pt x="111" y="403"/>
                </a:lnTo>
                <a:lnTo>
                  <a:pt x="106" y="376"/>
                </a:lnTo>
                <a:lnTo>
                  <a:pt x="102" y="349"/>
                </a:lnTo>
                <a:lnTo>
                  <a:pt x="101" y="320"/>
                </a:lnTo>
                <a:lnTo>
                  <a:pt x="101" y="292"/>
                </a:lnTo>
                <a:lnTo>
                  <a:pt x="102" y="268"/>
                </a:lnTo>
                <a:lnTo>
                  <a:pt x="105" y="243"/>
                </a:lnTo>
                <a:lnTo>
                  <a:pt x="108" y="220"/>
                </a:lnTo>
                <a:lnTo>
                  <a:pt x="114" y="197"/>
                </a:lnTo>
                <a:lnTo>
                  <a:pt x="120" y="174"/>
                </a:lnTo>
                <a:lnTo>
                  <a:pt x="128" y="152"/>
                </a:lnTo>
                <a:lnTo>
                  <a:pt x="136" y="131"/>
                </a:lnTo>
                <a:lnTo>
                  <a:pt x="146" y="110"/>
                </a:lnTo>
                <a:lnTo>
                  <a:pt x="135" y="99"/>
                </a:lnTo>
                <a:lnTo>
                  <a:pt x="127" y="87"/>
                </a:lnTo>
                <a:lnTo>
                  <a:pt x="118" y="74"/>
                </a:lnTo>
                <a:lnTo>
                  <a:pt x="111" y="60"/>
                </a:lnTo>
                <a:lnTo>
                  <a:pt x="106" y="46"/>
                </a:lnTo>
                <a:lnTo>
                  <a:pt x="101" y="31"/>
                </a:lnTo>
                <a:lnTo>
                  <a:pt x="99" y="15"/>
                </a:lnTo>
                <a:lnTo>
                  <a:pt x="97" y="0"/>
                </a:lnTo>
                <a:lnTo>
                  <a:pt x="77" y="32"/>
                </a:lnTo>
                <a:lnTo>
                  <a:pt x="59" y="65"/>
                </a:lnTo>
                <a:lnTo>
                  <a:pt x="43" y="100"/>
                </a:lnTo>
                <a:lnTo>
                  <a:pt x="28" y="137"/>
                </a:lnTo>
                <a:lnTo>
                  <a:pt x="17" y="174"/>
                </a:lnTo>
                <a:lnTo>
                  <a:pt x="12" y="194"/>
                </a:lnTo>
                <a:lnTo>
                  <a:pt x="9" y="213"/>
                </a:lnTo>
                <a:lnTo>
                  <a:pt x="5" y="234"/>
                </a:lnTo>
                <a:lnTo>
                  <a:pt x="3" y="253"/>
                </a:lnTo>
                <a:lnTo>
                  <a:pt x="2" y="274"/>
                </a:lnTo>
                <a:lnTo>
                  <a:pt x="0" y="294"/>
                </a:lnTo>
                <a:lnTo>
                  <a:pt x="0" y="323"/>
                </a:lnTo>
                <a:lnTo>
                  <a:pt x="2" y="353"/>
                </a:lnTo>
                <a:lnTo>
                  <a:pt x="4" y="382"/>
                </a:lnTo>
                <a:lnTo>
                  <a:pt x="9" y="411"/>
                </a:lnTo>
                <a:lnTo>
                  <a:pt x="15" y="439"/>
                </a:lnTo>
                <a:lnTo>
                  <a:pt x="22" y="465"/>
                </a:lnTo>
                <a:lnTo>
                  <a:pt x="31" y="492"/>
                </a:lnTo>
                <a:lnTo>
                  <a:pt x="40" y="519"/>
                </a:lnTo>
                <a:lnTo>
                  <a:pt x="51" y="544"/>
                </a:lnTo>
                <a:lnTo>
                  <a:pt x="65" y="570"/>
                </a:lnTo>
                <a:lnTo>
                  <a:pt x="78" y="593"/>
                </a:lnTo>
                <a:lnTo>
                  <a:pt x="93" y="617"/>
                </a:lnTo>
                <a:lnTo>
                  <a:pt x="110" y="639"/>
                </a:lnTo>
                <a:lnTo>
                  <a:pt x="127" y="661"/>
                </a:lnTo>
                <a:lnTo>
                  <a:pt x="145" y="681"/>
                </a:lnTo>
                <a:lnTo>
                  <a:pt x="163" y="702"/>
                </a:lnTo>
                <a:lnTo>
                  <a:pt x="176" y="693"/>
                </a:lnTo>
                <a:lnTo>
                  <a:pt x="188" y="686"/>
                </a:lnTo>
                <a:lnTo>
                  <a:pt x="202" y="680"/>
                </a:lnTo>
                <a:lnTo>
                  <a:pt x="216" y="674"/>
                </a:lnTo>
                <a:lnTo>
                  <a:pt x="231" y="670"/>
                </a:lnTo>
                <a:lnTo>
                  <a:pt x="245" y="668"/>
                </a:lnTo>
                <a:lnTo>
                  <a:pt x="261" y="667"/>
                </a:lnTo>
                <a:lnTo>
                  <a:pt x="277" y="665"/>
                </a:lnTo>
                <a:lnTo>
                  <a:pt x="283" y="667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round/>
          </a:ln>
        </p:spPr>
        <p:txBody>
          <a:bodyPr/>
          <a:lstStyle/>
          <a:p>
            <a:pPr defTabSz="1097280"/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MH_SubTitle_1">
            <a:extLst>
              <a:ext uri="{FF2B5EF4-FFF2-40B4-BE49-F238E27FC236}">
                <a16:creationId xmlns:a16="http://schemas.microsoft.com/office/drawing/2014/main" xmlns="" id="{A1162571-66F4-450E-ADE8-072F9E2EC5B5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52034" y="2892094"/>
            <a:ext cx="1264908" cy="1263624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</a:ln>
        </p:spPr>
        <p:txBody>
          <a:bodyPr lIns="0" tIns="0" rIns="0" bIns="0" anchor="ctr" anchorCtr="1"/>
          <a:lstStyle/>
          <a:p>
            <a:pPr defTabSz="1097280"/>
            <a:r>
              <a:rPr lang="en-US" altLang="zh-CN" sz="4000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endParaRPr lang="fr-FR" altLang="zh-CN" sz="4000" dirty="0">
              <a:solidFill>
                <a:schemeClr val="lt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MH_Other_4">
            <a:extLst>
              <a:ext uri="{FF2B5EF4-FFF2-40B4-BE49-F238E27FC236}">
                <a16:creationId xmlns:a16="http://schemas.microsoft.com/office/drawing/2014/main" xmlns="" id="{76D4C4F4-841D-461E-8967-EDDF7C64AA8E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4443999" y="3106553"/>
            <a:ext cx="405798" cy="1008074"/>
          </a:xfrm>
          <a:custGeom>
            <a:avLst/>
            <a:gdLst>
              <a:gd name="T0" fmla="*/ 2147483646 w 283"/>
              <a:gd name="T1" fmla="*/ 2147483646 h 702"/>
              <a:gd name="T2" fmla="*/ 2147483646 w 283"/>
              <a:gd name="T3" fmla="*/ 2147483646 h 702"/>
              <a:gd name="T4" fmla="*/ 2147483646 w 283"/>
              <a:gd name="T5" fmla="*/ 2147483646 h 702"/>
              <a:gd name="T6" fmla="*/ 2147483646 w 283"/>
              <a:gd name="T7" fmla="*/ 2147483646 h 702"/>
              <a:gd name="T8" fmla="*/ 2147483646 w 283"/>
              <a:gd name="T9" fmla="*/ 2147483646 h 702"/>
              <a:gd name="T10" fmla="*/ 2147483646 w 283"/>
              <a:gd name="T11" fmla="*/ 2147483646 h 702"/>
              <a:gd name="T12" fmla="*/ 2147483646 w 283"/>
              <a:gd name="T13" fmla="*/ 2147483646 h 702"/>
              <a:gd name="T14" fmla="*/ 2147483646 w 283"/>
              <a:gd name="T15" fmla="*/ 2147483646 h 702"/>
              <a:gd name="T16" fmla="*/ 2147483646 w 283"/>
              <a:gd name="T17" fmla="*/ 2147483646 h 702"/>
              <a:gd name="T18" fmla="*/ 2147483646 w 283"/>
              <a:gd name="T19" fmla="*/ 2147483646 h 702"/>
              <a:gd name="T20" fmla="*/ 2147483646 w 283"/>
              <a:gd name="T21" fmla="*/ 2147483646 h 702"/>
              <a:gd name="T22" fmla="*/ 2147483646 w 283"/>
              <a:gd name="T23" fmla="*/ 2147483646 h 702"/>
              <a:gd name="T24" fmla="*/ 2147483646 w 283"/>
              <a:gd name="T25" fmla="*/ 2147483646 h 702"/>
              <a:gd name="T26" fmla="*/ 2147483646 w 283"/>
              <a:gd name="T27" fmla="*/ 2147483646 h 702"/>
              <a:gd name="T28" fmla="*/ 2147483646 w 283"/>
              <a:gd name="T29" fmla="*/ 2147483646 h 702"/>
              <a:gd name="T30" fmla="*/ 2147483646 w 283"/>
              <a:gd name="T31" fmla="*/ 2147483646 h 702"/>
              <a:gd name="T32" fmla="*/ 2147483646 w 283"/>
              <a:gd name="T33" fmla="*/ 2147483646 h 702"/>
              <a:gd name="T34" fmla="*/ 2147483646 w 283"/>
              <a:gd name="T35" fmla="*/ 0 h 702"/>
              <a:gd name="T36" fmla="*/ 2147483646 w 283"/>
              <a:gd name="T37" fmla="*/ 2147483646 h 702"/>
              <a:gd name="T38" fmla="*/ 2147483646 w 283"/>
              <a:gd name="T39" fmla="*/ 2147483646 h 702"/>
              <a:gd name="T40" fmla="*/ 2147483646 w 283"/>
              <a:gd name="T41" fmla="*/ 2147483646 h 702"/>
              <a:gd name="T42" fmla="*/ 2147483646 w 283"/>
              <a:gd name="T43" fmla="*/ 2147483646 h 702"/>
              <a:gd name="T44" fmla="*/ 2147483646 w 283"/>
              <a:gd name="T45" fmla="*/ 2147483646 h 702"/>
              <a:gd name="T46" fmla="*/ 0 w 283"/>
              <a:gd name="T47" fmla="*/ 2147483646 h 702"/>
              <a:gd name="T48" fmla="*/ 0 w 283"/>
              <a:gd name="T49" fmla="*/ 2147483646 h 702"/>
              <a:gd name="T50" fmla="*/ 2147483646 w 283"/>
              <a:gd name="T51" fmla="*/ 2147483646 h 702"/>
              <a:gd name="T52" fmla="*/ 2147483646 w 283"/>
              <a:gd name="T53" fmla="*/ 2147483646 h 702"/>
              <a:gd name="T54" fmla="*/ 2147483646 w 283"/>
              <a:gd name="T55" fmla="*/ 2147483646 h 702"/>
              <a:gd name="T56" fmla="*/ 2147483646 w 283"/>
              <a:gd name="T57" fmla="*/ 2147483646 h 702"/>
              <a:gd name="T58" fmla="*/ 2147483646 w 283"/>
              <a:gd name="T59" fmla="*/ 2147483646 h 702"/>
              <a:gd name="T60" fmla="*/ 2147483646 w 283"/>
              <a:gd name="T61" fmla="*/ 2147483646 h 702"/>
              <a:gd name="T62" fmla="*/ 2147483646 w 283"/>
              <a:gd name="T63" fmla="*/ 2147483646 h 702"/>
              <a:gd name="T64" fmla="*/ 2147483646 w 283"/>
              <a:gd name="T65" fmla="*/ 2147483646 h 702"/>
              <a:gd name="T66" fmla="*/ 2147483646 w 283"/>
              <a:gd name="T67" fmla="*/ 2147483646 h 702"/>
              <a:gd name="T68" fmla="*/ 2147483646 w 283"/>
              <a:gd name="T69" fmla="*/ 2147483646 h 702"/>
              <a:gd name="T70" fmla="*/ 2147483646 w 283"/>
              <a:gd name="T71" fmla="*/ 2147483646 h 702"/>
              <a:gd name="T72" fmla="*/ 2147483646 w 283"/>
              <a:gd name="T73" fmla="*/ 2147483646 h 702"/>
              <a:gd name="T74" fmla="*/ 2147483646 w 283"/>
              <a:gd name="T75" fmla="*/ 2147483646 h 70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83" h="702">
                <a:moveTo>
                  <a:pt x="283" y="667"/>
                </a:moveTo>
                <a:lnTo>
                  <a:pt x="283" y="667"/>
                </a:lnTo>
                <a:lnTo>
                  <a:pt x="261" y="650"/>
                </a:lnTo>
                <a:lnTo>
                  <a:pt x="242" y="633"/>
                </a:lnTo>
                <a:lnTo>
                  <a:pt x="222" y="613"/>
                </a:lnTo>
                <a:lnTo>
                  <a:pt x="205" y="594"/>
                </a:lnTo>
                <a:lnTo>
                  <a:pt x="188" y="573"/>
                </a:lnTo>
                <a:lnTo>
                  <a:pt x="174" y="551"/>
                </a:lnTo>
                <a:lnTo>
                  <a:pt x="159" y="528"/>
                </a:lnTo>
                <a:lnTo>
                  <a:pt x="147" y="505"/>
                </a:lnTo>
                <a:lnTo>
                  <a:pt x="135" y="480"/>
                </a:lnTo>
                <a:lnTo>
                  <a:pt x="125" y="456"/>
                </a:lnTo>
                <a:lnTo>
                  <a:pt x="118" y="429"/>
                </a:lnTo>
                <a:lnTo>
                  <a:pt x="111" y="403"/>
                </a:lnTo>
                <a:lnTo>
                  <a:pt x="106" y="376"/>
                </a:lnTo>
                <a:lnTo>
                  <a:pt x="102" y="349"/>
                </a:lnTo>
                <a:lnTo>
                  <a:pt x="101" y="320"/>
                </a:lnTo>
                <a:lnTo>
                  <a:pt x="101" y="292"/>
                </a:lnTo>
                <a:lnTo>
                  <a:pt x="102" y="268"/>
                </a:lnTo>
                <a:lnTo>
                  <a:pt x="105" y="243"/>
                </a:lnTo>
                <a:lnTo>
                  <a:pt x="108" y="220"/>
                </a:lnTo>
                <a:lnTo>
                  <a:pt x="114" y="197"/>
                </a:lnTo>
                <a:lnTo>
                  <a:pt x="120" y="174"/>
                </a:lnTo>
                <a:lnTo>
                  <a:pt x="128" y="152"/>
                </a:lnTo>
                <a:lnTo>
                  <a:pt x="136" y="131"/>
                </a:lnTo>
                <a:lnTo>
                  <a:pt x="146" y="110"/>
                </a:lnTo>
                <a:lnTo>
                  <a:pt x="135" y="99"/>
                </a:lnTo>
                <a:lnTo>
                  <a:pt x="127" y="87"/>
                </a:lnTo>
                <a:lnTo>
                  <a:pt x="118" y="74"/>
                </a:lnTo>
                <a:lnTo>
                  <a:pt x="111" y="60"/>
                </a:lnTo>
                <a:lnTo>
                  <a:pt x="106" y="46"/>
                </a:lnTo>
                <a:lnTo>
                  <a:pt x="101" y="31"/>
                </a:lnTo>
                <a:lnTo>
                  <a:pt x="99" y="15"/>
                </a:lnTo>
                <a:lnTo>
                  <a:pt x="97" y="0"/>
                </a:lnTo>
                <a:lnTo>
                  <a:pt x="77" y="32"/>
                </a:lnTo>
                <a:lnTo>
                  <a:pt x="59" y="65"/>
                </a:lnTo>
                <a:lnTo>
                  <a:pt x="43" y="100"/>
                </a:lnTo>
                <a:lnTo>
                  <a:pt x="28" y="137"/>
                </a:lnTo>
                <a:lnTo>
                  <a:pt x="17" y="174"/>
                </a:lnTo>
                <a:lnTo>
                  <a:pt x="12" y="194"/>
                </a:lnTo>
                <a:lnTo>
                  <a:pt x="9" y="213"/>
                </a:lnTo>
                <a:lnTo>
                  <a:pt x="5" y="234"/>
                </a:lnTo>
                <a:lnTo>
                  <a:pt x="3" y="253"/>
                </a:lnTo>
                <a:lnTo>
                  <a:pt x="2" y="274"/>
                </a:lnTo>
                <a:lnTo>
                  <a:pt x="0" y="294"/>
                </a:lnTo>
                <a:lnTo>
                  <a:pt x="0" y="323"/>
                </a:lnTo>
                <a:lnTo>
                  <a:pt x="2" y="353"/>
                </a:lnTo>
                <a:lnTo>
                  <a:pt x="4" y="382"/>
                </a:lnTo>
                <a:lnTo>
                  <a:pt x="9" y="411"/>
                </a:lnTo>
                <a:lnTo>
                  <a:pt x="15" y="439"/>
                </a:lnTo>
                <a:lnTo>
                  <a:pt x="22" y="465"/>
                </a:lnTo>
                <a:lnTo>
                  <a:pt x="31" y="492"/>
                </a:lnTo>
                <a:lnTo>
                  <a:pt x="40" y="519"/>
                </a:lnTo>
                <a:lnTo>
                  <a:pt x="51" y="544"/>
                </a:lnTo>
                <a:lnTo>
                  <a:pt x="65" y="570"/>
                </a:lnTo>
                <a:lnTo>
                  <a:pt x="78" y="593"/>
                </a:lnTo>
                <a:lnTo>
                  <a:pt x="93" y="617"/>
                </a:lnTo>
                <a:lnTo>
                  <a:pt x="110" y="639"/>
                </a:lnTo>
                <a:lnTo>
                  <a:pt x="127" y="661"/>
                </a:lnTo>
                <a:lnTo>
                  <a:pt x="145" y="681"/>
                </a:lnTo>
                <a:lnTo>
                  <a:pt x="163" y="702"/>
                </a:lnTo>
                <a:lnTo>
                  <a:pt x="176" y="693"/>
                </a:lnTo>
                <a:lnTo>
                  <a:pt x="188" y="686"/>
                </a:lnTo>
                <a:lnTo>
                  <a:pt x="202" y="680"/>
                </a:lnTo>
                <a:lnTo>
                  <a:pt x="216" y="674"/>
                </a:lnTo>
                <a:lnTo>
                  <a:pt x="231" y="670"/>
                </a:lnTo>
                <a:lnTo>
                  <a:pt x="245" y="668"/>
                </a:lnTo>
                <a:lnTo>
                  <a:pt x="261" y="667"/>
                </a:lnTo>
                <a:lnTo>
                  <a:pt x="277" y="665"/>
                </a:lnTo>
                <a:lnTo>
                  <a:pt x="283" y="667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round/>
          </a:ln>
        </p:spPr>
        <p:txBody>
          <a:bodyPr/>
          <a:lstStyle/>
          <a:p>
            <a:pPr defTabSz="1097280"/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6" name="MH_SubTitle_4">
            <a:extLst>
              <a:ext uri="{FF2B5EF4-FFF2-40B4-BE49-F238E27FC236}">
                <a16:creationId xmlns:a16="http://schemas.microsoft.com/office/drawing/2014/main" xmlns="" id="{5B3A75F0-D734-413B-A73D-BF1EDFFF2B91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154515" y="4466488"/>
            <a:ext cx="1263624" cy="1263624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</a:ln>
        </p:spPr>
        <p:txBody>
          <a:bodyPr lIns="0" tIns="0" rIns="0" bIns="0" anchor="ctr" anchorCtr="1"/>
          <a:lstStyle/>
          <a:p>
            <a:pPr defTabSz="1097280"/>
            <a:r>
              <a:rPr lang="en-US" altLang="zh-CN" sz="4000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4</a:t>
            </a:r>
            <a:endParaRPr lang="fr-FR" altLang="zh-CN" sz="4000" dirty="0">
              <a:solidFill>
                <a:schemeClr val="lt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MH_Other_6">
            <a:extLst>
              <a:ext uri="{FF2B5EF4-FFF2-40B4-BE49-F238E27FC236}">
                <a16:creationId xmlns:a16="http://schemas.microsoft.com/office/drawing/2014/main" xmlns="" id="{184031C9-0F35-4D97-B546-9E2C966D78A7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 flipH="1">
            <a:off x="7221662" y="4680947"/>
            <a:ext cx="405798" cy="1008074"/>
          </a:xfrm>
          <a:custGeom>
            <a:avLst/>
            <a:gdLst>
              <a:gd name="T0" fmla="*/ 2147483646 w 283"/>
              <a:gd name="T1" fmla="*/ 2147483646 h 702"/>
              <a:gd name="T2" fmla="*/ 2147483646 w 283"/>
              <a:gd name="T3" fmla="*/ 2147483646 h 702"/>
              <a:gd name="T4" fmla="*/ 2147483646 w 283"/>
              <a:gd name="T5" fmla="*/ 2147483646 h 702"/>
              <a:gd name="T6" fmla="*/ 2147483646 w 283"/>
              <a:gd name="T7" fmla="*/ 2147483646 h 702"/>
              <a:gd name="T8" fmla="*/ 2147483646 w 283"/>
              <a:gd name="T9" fmla="*/ 2147483646 h 702"/>
              <a:gd name="T10" fmla="*/ 2147483646 w 283"/>
              <a:gd name="T11" fmla="*/ 2147483646 h 702"/>
              <a:gd name="T12" fmla="*/ 2147483646 w 283"/>
              <a:gd name="T13" fmla="*/ 2147483646 h 702"/>
              <a:gd name="T14" fmla="*/ 2147483646 w 283"/>
              <a:gd name="T15" fmla="*/ 2147483646 h 702"/>
              <a:gd name="T16" fmla="*/ 2147483646 w 283"/>
              <a:gd name="T17" fmla="*/ 2147483646 h 702"/>
              <a:gd name="T18" fmla="*/ 2147483646 w 283"/>
              <a:gd name="T19" fmla="*/ 2147483646 h 702"/>
              <a:gd name="T20" fmla="*/ 2147483646 w 283"/>
              <a:gd name="T21" fmla="*/ 2147483646 h 702"/>
              <a:gd name="T22" fmla="*/ 2147483646 w 283"/>
              <a:gd name="T23" fmla="*/ 2147483646 h 702"/>
              <a:gd name="T24" fmla="*/ 2147483646 w 283"/>
              <a:gd name="T25" fmla="*/ 2147483646 h 702"/>
              <a:gd name="T26" fmla="*/ 2147483646 w 283"/>
              <a:gd name="T27" fmla="*/ 2147483646 h 702"/>
              <a:gd name="T28" fmla="*/ 2147483646 w 283"/>
              <a:gd name="T29" fmla="*/ 2147483646 h 702"/>
              <a:gd name="T30" fmla="*/ 2147483646 w 283"/>
              <a:gd name="T31" fmla="*/ 2147483646 h 702"/>
              <a:gd name="T32" fmla="*/ 2147483646 w 283"/>
              <a:gd name="T33" fmla="*/ 2147483646 h 702"/>
              <a:gd name="T34" fmla="*/ 2147483646 w 283"/>
              <a:gd name="T35" fmla="*/ 0 h 702"/>
              <a:gd name="T36" fmla="*/ 2147483646 w 283"/>
              <a:gd name="T37" fmla="*/ 2147483646 h 702"/>
              <a:gd name="T38" fmla="*/ 2147483646 w 283"/>
              <a:gd name="T39" fmla="*/ 2147483646 h 702"/>
              <a:gd name="T40" fmla="*/ 2147483646 w 283"/>
              <a:gd name="T41" fmla="*/ 2147483646 h 702"/>
              <a:gd name="T42" fmla="*/ 2147483646 w 283"/>
              <a:gd name="T43" fmla="*/ 2147483646 h 702"/>
              <a:gd name="T44" fmla="*/ 2147483646 w 283"/>
              <a:gd name="T45" fmla="*/ 2147483646 h 702"/>
              <a:gd name="T46" fmla="*/ 0 w 283"/>
              <a:gd name="T47" fmla="*/ 2147483646 h 702"/>
              <a:gd name="T48" fmla="*/ 0 w 283"/>
              <a:gd name="T49" fmla="*/ 2147483646 h 702"/>
              <a:gd name="T50" fmla="*/ 2147483646 w 283"/>
              <a:gd name="T51" fmla="*/ 2147483646 h 702"/>
              <a:gd name="T52" fmla="*/ 2147483646 w 283"/>
              <a:gd name="T53" fmla="*/ 2147483646 h 702"/>
              <a:gd name="T54" fmla="*/ 2147483646 w 283"/>
              <a:gd name="T55" fmla="*/ 2147483646 h 702"/>
              <a:gd name="T56" fmla="*/ 2147483646 w 283"/>
              <a:gd name="T57" fmla="*/ 2147483646 h 702"/>
              <a:gd name="T58" fmla="*/ 2147483646 w 283"/>
              <a:gd name="T59" fmla="*/ 2147483646 h 702"/>
              <a:gd name="T60" fmla="*/ 2147483646 w 283"/>
              <a:gd name="T61" fmla="*/ 2147483646 h 702"/>
              <a:gd name="T62" fmla="*/ 2147483646 w 283"/>
              <a:gd name="T63" fmla="*/ 2147483646 h 702"/>
              <a:gd name="T64" fmla="*/ 2147483646 w 283"/>
              <a:gd name="T65" fmla="*/ 2147483646 h 702"/>
              <a:gd name="T66" fmla="*/ 2147483646 w 283"/>
              <a:gd name="T67" fmla="*/ 2147483646 h 702"/>
              <a:gd name="T68" fmla="*/ 2147483646 w 283"/>
              <a:gd name="T69" fmla="*/ 2147483646 h 702"/>
              <a:gd name="T70" fmla="*/ 2147483646 w 283"/>
              <a:gd name="T71" fmla="*/ 2147483646 h 702"/>
              <a:gd name="T72" fmla="*/ 2147483646 w 283"/>
              <a:gd name="T73" fmla="*/ 2147483646 h 702"/>
              <a:gd name="T74" fmla="*/ 2147483646 w 283"/>
              <a:gd name="T75" fmla="*/ 2147483646 h 70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83" h="702">
                <a:moveTo>
                  <a:pt x="283" y="667"/>
                </a:moveTo>
                <a:lnTo>
                  <a:pt x="283" y="667"/>
                </a:lnTo>
                <a:lnTo>
                  <a:pt x="261" y="650"/>
                </a:lnTo>
                <a:lnTo>
                  <a:pt x="242" y="633"/>
                </a:lnTo>
                <a:lnTo>
                  <a:pt x="222" y="613"/>
                </a:lnTo>
                <a:lnTo>
                  <a:pt x="205" y="594"/>
                </a:lnTo>
                <a:lnTo>
                  <a:pt x="188" y="573"/>
                </a:lnTo>
                <a:lnTo>
                  <a:pt x="174" y="551"/>
                </a:lnTo>
                <a:lnTo>
                  <a:pt x="159" y="528"/>
                </a:lnTo>
                <a:lnTo>
                  <a:pt x="147" y="505"/>
                </a:lnTo>
                <a:lnTo>
                  <a:pt x="135" y="480"/>
                </a:lnTo>
                <a:lnTo>
                  <a:pt x="125" y="456"/>
                </a:lnTo>
                <a:lnTo>
                  <a:pt x="118" y="429"/>
                </a:lnTo>
                <a:lnTo>
                  <a:pt x="111" y="403"/>
                </a:lnTo>
                <a:lnTo>
                  <a:pt x="106" y="376"/>
                </a:lnTo>
                <a:lnTo>
                  <a:pt x="102" y="349"/>
                </a:lnTo>
                <a:lnTo>
                  <a:pt x="101" y="320"/>
                </a:lnTo>
                <a:lnTo>
                  <a:pt x="101" y="292"/>
                </a:lnTo>
                <a:lnTo>
                  <a:pt x="102" y="268"/>
                </a:lnTo>
                <a:lnTo>
                  <a:pt x="105" y="243"/>
                </a:lnTo>
                <a:lnTo>
                  <a:pt x="108" y="220"/>
                </a:lnTo>
                <a:lnTo>
                  <a:pt x="114" y="197"/>
                </a:lnTo>
                <a:lnTo>
                  <a:pt x="120" y="174"/>
                </a:lnTo>
                <a:lnTo>
                  <a:pt x="128" y="152"/>
                </a:lnTo>
                <a:lnTo>
                  <a:pt x="136" y="131"/>
                </a:lnTo>
                <a:lnTo>
                  <a:pt x="146" y="110"/>
                </a:lnTo>
                <a:lnTo>
                  <a:pt x="135" y="99"/>
                </a:lnTo>
                <a:lnTo>
                  <a:pt x="127" y="87"/>
                </a:lnTo>
                <a:lnTo>
                  <a:pt x="118" y="74"/>
                </a:lnTo>
                <a:lnTo>
                  <a:pt x="111" y="60"/>
                </a:lnTo>
                <a:lnTo>
                  <a:pt x="106" y="46"/>
                </a:lnTo>
                <a:lnTo>
                  <a:pt x="101" y="31"/>
                </a:lnTo>
                <a:lnTo>
                  <a:pt x="99" y="15"/>
                </a:lnTo>
                <a:lnTo>
                  <a:pt x="97" y="0"/>
                </a:lnTo>
                <a:lnTo>
                  <a:pt x="77" y="32"/>
                </a:lnTo>
                <a:lnTo>
                  <a:pt x="59" y="65"/>
                </a:lnTo>
                <a:lnTo>
                  <a:pt x="43" y="100"/>
                </a:lnTo>
                <a:lnTo>
                  <a:pt x="28" y="137"/>
                </a:lnTo>
                <a:lnTo>
                  <a:pt x="17" y="174"/>
                </a:lnTo>
                <a:lnTo>
                  <a:pt x="12" y="194"/>
                </a:lnTo>
                <a:lnTo>
                  <a:pt x="9" y="213"/>
                </a:lnTo>
                <a:lnTo>
                  <a:pt x="5" y="234"/>
                </a:lnTo>
                <a:lnTo>
                  <a:pt x="3" y="253"/>
                </a:lnTo>
                <a:lnTo>
                  <a:pt x="2" y="274"/>
                </a:lnTo>
                <a:lnTo>
                  <a:pt x="0" y="294"/>
                </a:lnTo>
                <a:lnTo>
                  <a:pt x="0" y="323"/>
                </a:lnTo>
                <a:lnTo>
                  <a:pt x="2" y="353"/>
                </a:lnTo>
                <a:lnTo>
                  <a:pt x="4" y="382"/>
                </a:lnTo>
                <a:lnTo>
                  <a:pt x="9" y="411"/>
                </a:lnTo>
                <a:lnTo>
                  <a:pt x="15" y="439"/>
                </a:lnTo>
                <a:lnTo>
                  <a:pt x="22" y="465"/>
                </a:lnTo>
                <a:lnTo>
                  <a:pt x="31" y="492"/>
                </a:lnTo>
                <a:lnTo>
                  <a:pt x="40" y="519"/>
                </a:lnTo>
                <a:lnTo>
                  <a:pt x="51" y="544"/>
                </a:lnTo>
                <a:lnTo>
                  <a:pt x="65" y="570"/>
                </a:lnTo>
                <a:lnTo>
                  <a:pt x="78" y="593"/>
                </a:lnTo>
                <a:lnTo>
                  <a:pt x="93" y="617"/>
                </a:lnTo>
                <a:lnTo>
                  <a:pt x="110" y="639"/>
                </a:lnTo>
                <a:lnTo>
                  <a:pt x="127" y="661"/>
                </a:lnTo>
                <a:lnTo>
                  <a:pt x="145" y="681"/>
                </a:lnTo>
                <a:lnTo>
                  <a:pt x="163" y="702"/>
                </a:lnTo>
                <a:lnTo>
                  <a:pt x="176" y="693"/>
                </a:lnTo>
                <a:lnTo>
                  <a:pt x="188" y="686"/>
                </a:lnTo>
                <a:lnTo>
                  <a:pt x="202" y="680"/>
                </a:lnTo>
                <a:lnTo>
                  <a:pt x="216" y="674"/>
                </a:lnTo>
                <a:lnTo>
                  <a:pt x="231" y="670"/>
                </a:lnTo>
                <a:lnTo>
                  <a:pt x="245" y="668"/>
                </a:lnTo>
                <a:lnTo>
                  <a:pt x="261" y="667"/>
                </a:lnTo>
                <a:lnTo>
                  <a:pt x="277" y="665"/>
                </a:lnTo>
                <a:lnTo>
                  <a:pt x="283" y="667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round/>
          </a:ln>
        </p:spPr>
        <p:txBody>
          <a:bodyPr/>
          <a:lstStyle/>
          <a:p>
            <a:pPr defTabSz="1097280"/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8" name="MH_SubTitle_3">
            <a:extLst>
              <a:ext uri="{FF2B5EF4-FFF2-40B4-BE49-F238E27FC236}">
                <a16:creationId xmlns:a16="http://schemas.microsoft.com/office/drawing/2014/main" xmlns="" id="{192BD744-1927-4B81-BEAC-7796BB69423E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652034" y="4466488"/>
            <a:ext cx="1264908" cy="1263624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</a:ln>
        </p:spPr>
        <p:txBody>
          <a:bodyPr lIns="0" tIns="0" rIns="0" bIns="0" anchor="ctr" anchorCtr="1"/>
          <a:lstStyle/>
          <a:p>
            <a:pPr defTabSz="1097280"/>
            <a:r>
              <a:rPr lang="en-US" altLang="zh-CN" sz="4000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</a:t>
            </a:r>
            <a:endParaRPr lang="fr-FR" altLang="zh-CN" sz="4000" dirty="0">
              <a:solidFill>
                <a:schemeClr val="lt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9" name="MH_Other_8">
            <a:extLst>
              <a:ext uri="{FF2B5EF4-FFF2-40B4-BE49-F238E27FC236}">
                <a16:creationId xmlns:a16="http://schemas.microsoft.com/office/drawing/2014/main" xmlns="" id="{37E146AD-8091-401E-AA4B-8886F8306C9E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4443999" y="4680947"/>
            <a:ext cx="405798" cy="1008074"/>
          </a:xfrm>
          <a:custGeom>
            <a:avLst/>
            <a:gdLst>
              <a:gd name="T0" fmla="*/ 2147483646 w 283"/>
              <a:gd name="T1" fmla="*/ 2147483646 h 702"/>
              <a:gd name="T2" fmla="*/ 2147483646 w 283"/>
              <a:gd name="T3" fmla="*/ 2147483646 h 702"/>
              <a:gd name="T4" fmla="*/ 2147483646 w 283"/>
              <a:gd name="T5" fmla="*/ 2147483646 h 702"/>
              <a:gd name="T6" fmla="*/ 2147483646 w 283"/>
              <a:gd name="T7" fmla="*/ 2147483646 h 702"/>
              <a:gd name="T8" fmla="*/ 2147483646 w 283"/>
              <a:gd name="T9" fmla="*/ 2147483646 h 702"/>
              <a:gd name="T10" fmla="*/ 2147483646 w 283"/>
              <a:gd name="T11" fmla="*/ 2147483646 h 702"/>
              <a:gd name="T12" fmla="*/ 2147483646 w 283"/>
              <a:gd name="T13" fmla="*/ 2147483646 h 702"/>
              <a:gd name="T14" fmla="*/ 2147483646 w 283"/>
              <a:gd name="T15" fmla="*/ 2147483646 h 702"/>
              <a:gd name="T16" fmla="*/ 2147483646 w 283"/>
              <a:gd name="T17" fmla="*/ 2147483646 h 702"/>
              <a:gd name="T18" fmla="*/ 2147483646 w 283"/>
              <a:gd name="T19" fmla="*/ 2147483646 h 702"/>
              <a:gd name="T20" fmla="*/ 2147483646 w 283"/>
              <a:gd name="T21" fmla="*/ 2147483646 h 702"/>
              <a:gd name="T22" fmla="*/ 2147483646 w 283"/>
              <a:gd name="T23" fmla="*/ 2147483646 h 702"/>
              <a:gd name="T24" fmla="*/ 2147483646 w 283"/>
              <a:gd name="T25" fmla="*/ 2147483646 h 702"/>
              <a:gd name="T26" fmla="*/ 2147483646 w 283"/>
              <a:gd name="T27" fmla="*/ 2147483646 h 702"/>
              <a:gd name="T28" fmla="*/ 2147483646 w 283"/>
              <a:gd name="T29" fmla="*/ 2147483646 h 702"/>
              <a:gd name="T30" fmla="*/ 2147483646 w 283"/>
              <a:gd name="T31" fmla="*/ 2147483646 h 702"/>
              <a:gd name="T32" fmla="*/ 2147483646 w 283"/>
              <a:gd name="T33" fmla="*/ 2147483646 h 702"/>
              <a:gd name="T34" fmla="*/ 2147483646 w 283"/>
              <a:gd name="T35" fmla="*/ 0 h 702"/>
              <a:gd name="T36" fmla="*/ 2147483646 w 283"/>
              <a:gd name="T37" fmla="*/ 2147483646 h 702"/>
              <a:gd name="T38" fmla="*/ 2147483646 w 283"/>
              <a:gd name="T39" fmla="*/ 2147483646 h 702"/>
              <a:gd name="T40" fmla="*/ 2147483646 w 283"/>
              <a:gd name="T41" fmla="*/ 2147483646 h 702"/>
              <a:gd name="T42" fmla="*/ 2147483646 w 283"/>
              <a:gd name="T43" fmla="*/ 2147483646 h 702"/>
              <a:gd name="T44" fmla="*/ 2147483646 w 283"/>
              <a:gd name="T45" fmla="*/ 2147483646 h 702"/>
              <a:gd name="T46" fmla="*/ 0 w 283"/>
              <a:gd name="T47" fmla="*/ 2147483646 h 702"/>
              <a:gd name="T48" fmla="*/ 0 w 283"/>
              <a:gd name="T49" fmla="*/ 2147483646 h 702"/>
              <a:gd name="T50" fmla="*/ 2147483646 w 283"/>
              <a:gd name="T51" fmla="*/ 2147483646 h 702"/>
              <a:gd name="T52" fmla="*/ 2147483646 w 283"/>
              <a:gd name="T53" fmla="*/ 2147483646 h 702"/>
              <a:gd name="T54" fmla="*/ 2147483646 w 283"/>
              <a:gd name="T55" fmla="*/ 2147483646 h 702"/>
              <a:gd name="T56" fmla="*/ 2147483646 w 283"/>
              <a:gd name="T57" fmla="*/ 2147483646 h 702"/>
              <a:gd name="T58" fmla="*/ 2147483646 w 283"/>
              <a:gd name="T59" fmla="*/ 2147483646 h 702"/>
              <a:gd name="T60" fmla="*/ 2147483646 w 283"/>
              <a:gd name="T61" fmla="*/ 2147483646 h 702"/>
              <a:gd name="T62" fmla="*/ 2147483646 w 283"/>
              <a:gd name="T63" fmla="*/ 2147483646 h 702"/>
              <a:gd name="T64" fmla="*/ 2147483646 w 283"/>
              <a:gd name="T65" fmla="*/ 2147483646 h 702"/>
              <a:gd name="T66" fmla="*/ 2147483646 w 283"/>
              <a:gd name="T67" fmla="*/ 2147483646 h 702"/>
              <a:gd name="T68" fmla="*/ 2147483646 w 283"/>
              <a:gd name="T69" fmla="*/ 2147483646 h 702"/>
              <a:gd name="T70" fmla="*/ 2147483646 w 283"/>
              <a:gd name="T71" fmla="*/ 2147483646 h 702"/>
              <a:gd name="T72" fmla="*/ 2147483646 w 283"/>
              <a:gd name="T73" fmla="*/ 2147483646 h 702"/>
              <a:gd name="T74" fmla="*/ 2147483646 w 283"/>
              <a:gd name="T75" fmla="*/ 2147483646 h 70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83" h="702">
                <a:moveTo>
                  <a:pt x="283" y="667"/>
                </a:moveTo>
                <a:lnTo>
                  <a:pt x="283" y="667"/>
                </a:lnTo>
                <a:lnTo>
                  <a:pt x="261" y="650"/>
                </a:lnTo>
                <a:lnTo>
                  <a:pt x="242" y="633"/>
                </a:lnTo>
                <a:lnTo>
                  <a:pt x="222" y="613"/>
                </a:lnTo>
                <a:lnTo>
                  <a:pt x="205" y="594"/>
                </a:lnTo>
                <a:lnTo>
                  <a:pt x="188" y="573"/>
                </a:lnTo>
                <a:lnTo>
                  <a:pt x="174" y="551"/>
                </a:lnTo>
                <a:lnTo>
                  <a:pt x="159" y="528"/>
                </a:lnTo>
                <a:lnTo>
                  <a:pt x="147" y="505"/>
                </a:lnTo>
                <a:lnTo>
                  <a:pt x="135" y="480"/>
                </a:lnTo>
                <a:lnTo>
                  <a:pt x="125" y="456"/>
                </a:lnTo>
                <a:lnTo>
                  <a:pt x="118" y="429"/>
                </a:lnTo>
                <a:lnTo>
                  <a:pt x="111" y="403"/>
                </a:lnTo>
                <a:lnTo>
                  <a:pt x="106" y="376"/>
                </a:lnTo>
                <a:lnTo>
                  <a:pt x="102" y="349"/>
                </a:lnTo>
                <a:lnTo>
                  <a:pt x="101" y="320"/>
                </a:lnTo>
                <a:lnTo>
                  <a:pt x="101" y="292"/>
                </a:lnTo>
                <a:lnTo>
                  <a:pt x="102" y="268"/>
                </a:lnTo>
                <a:lnTo>
                  <a:pt x="105" y="243"/>
                </a:lnTo>
                <a:lnTo>
                  <a:pt x="108" y="220"/>
                </a:lnTo>
                <a:lnTo>
                  <a:pt x="114" y="197"/>
                </a:lnTo>
                <a:lnTo>
                  <a:pt x="120" y="174"/>
                </a:lnTo>
                <a:lnTo>
                  <a:pt x="128" y="152"/>
                </a:lnTo>
                <a:lnTo>
                  <a:pt x="136" y="131"/>
                </a:lnTo>
                <a:lnTo>
                  <a:pt x="146" y="110"/>
                </a:lnTo>
                <a:lnTo>
                  <a:pt x="135" y="99"/>
                </a:lnTo>
                <a:lnTo>
                  <a:pt x="127" y="87"/>
                </a:lnTo>
                <a:lnTo>
                  <a:pt x="118" y="74"/>
                </a:lnTo>
                <a:lnTo>
                  <a:pt x="111" y="60"/>
                </a:lnTo>
                <a:lnTo>
                  <a:pt x="106" y="46"/>
                </a:lnTo>
                <a:lnTo>
                  <a:pt x="101" y="31"/>
                </a:lnTo>
                <a:lnTo>
                  <a:pt x="99" y="15"/>
                </a:lnTo>
                <a:lnTo>
                  <a:pt x="97" y="0"/>
                </a:lnTo>
                <a:lnTo>
                  <a:pt x="77" y="32"/>
                </a:lnTo>
                <a:lnTo>
                  <a:pt x="59" y="65"/>
                </a:lnTo>
                <a:lnTo>
                  <a:pt x="43" y="100"/>
                </a:lnTo>
                <a:lnTo>
                  <a:pt x="28" y="137"/>
                </a:lnTo>
                <a:lnTo>
                  <a:pt x="17" y="174"/>
                </a:lnTo>
                <a:lnTo>
                  <a:pt x="12" y="194"/>
                </a:lnTo>
                <a:lnTo>
                  <a:pt x="9" y="213"/>
                </a:lnTo>
                <a:lnTo>
                  <a:pt x="5" y="234"/>
                </a:lnTo>
                <a:lnTo>
                  <a:pt x="3" y="253"/>
                </a:lnTo>
                <a:lnTo>
                  <a:pt x="2" y="274"/>
                </a:lnTo>
                <a:lnTo>
                  <a:pt x="0" y="294"/>
                </a:lnTo>
                <a:lnTo>
                  <a:pt x="0" y="323"/>
                </a:lnTo>
                <a:lnTo>
                  <a:pt x="2" y="353"/>
                </a:lnTo>
                <a:lnTo>
                  <a:pt x="4" y="382"/>
                </a:lnTo>
                <a:lnTo>
                  <a:pt x="9" y="411"/>
                </a:lnTo>
                <a:lnTo>
                  <a:pt x="15" y="439"/>
                </a:lnTo>
                <a:lnTo>
                  <a:pt x="22" y="465"/>
                </a:lnTo>
                <a:lnTo>
                  <a:pt x="31" y="492"/>
                </a:lnTo>
                <a:lnTo>
                  <a:pt x="40" y="519"/>
                </a:lnTo>
                <a:lnTo>
                  <a:pt x="51" y="544"/>
                </a:lnTo>
                <a:lnTo>
                  <a:pt x="65" y="570"/>
                </a:lnTo>
                <a:lnTo>
                  <a:pt x="78" y="593"/>
                </a:lnTo>
                <a:lnTo>
                  <a:pt x="93" y="617"/>
                </a:lnTo>
                <a:lnTo>
                  <a:pt x="110" y="639"/>
                </a:lnTo>
                <a:lnTo>
                  <a:pt x="127" y="661"/>
                </a:lnTo>
                <a:lnTo>
                  <a:pt x="145" y="681"/>
                </a:lnTo>
                <a:lnTo>
                  <a:pt x="163" y="702"/>
                </a:lnTo>
                <a:lnTo>
                  <a:pt x="176" y="693"/>
                </a:lnTo>
                <a:lnTo>
                  <a:pt x="188" y="686"/>
                </a:lnTo>
                <a:lnTo>
                  <a:pt x="202" y="680"/>
                </a:lnTo>
                <a:lnTo>
                  <a:pt x="216" y="674"/>
                </a:lnTo>
                <a:lnTo>
                  <a:pt x="231" y="670"/>
                </a:lnTo>
                <a:lnTo>
                  <a:pt x="245" y="668"/>
                </a:lnTo>
                <a:lnTo>
                  <a:pt x="261" y="667"/>
                </a:lnTo>
                <a:lnTo>
                  <a:pt x="277" y="665"/>
                </a:lnTo>
                <a:lnTo>
                  <a:pt x="283" y="667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round/>
          </a:ln>
        </p:spPr>
        <p:txBody>
          <a:bodyPr/>
          <a:lstStyle/>
          <a:p>
            <a:pPr defTabSz="1097280"/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0" name="MH_SubTitle_4">
            <a:extLst>
              <a:ext uri="{FF2B5EF4-FFF2-40B4-BE49-F238E27FC236}">
                <a16:creationId xmlns:a16="http://schemas.microsoft.com/office/drawing/2014/main" xmlns="" id="{EFD33EAF-3B41-4786-AF44-42A45D6A4DD3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54347" y="3590335"/>
            <a:ext cx="1263624" cy="1263624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</a:ln>
        </p:spPr>
        <p:txBody>
          <a:bodyPr lIns="0" tIns="0" rIns="0" bIns="0" anchor="ctr" anchorCtr="1"/>
          <a:lstStyle/>
          <a:p>
            <a:pPr defTabSz="1097280"/>
            <a:r>
              <a:rPr lang="en-US" altLang="zh-CN" sz="4000" dirty="0"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5</a:t>
            </a:r>
            <a:endParaRPr lang="fr-FR" altLang="zh-CN" sz="4000" dirty="0">
              <a:solidFill>
                <a:schemeClr val="lt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C0F24C52-75B4-4FDE-B496-71B9DDAB151E}"/>
              </a:ext>
            </a:extLst>
          </p:cNvPr>
          <p:cNvSpPr txBox="1"/>
          <p:nvPr/>
        </p:nvSpPr>
        <p:spPr>
          <a:xfrm>
            <a:off x="3469822" y="1462704"/>
            <a:ext cx="523965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使用电脑的过程中应采取什么措施</a:t>
            </a:r>
          </a:p>
        </p:txBody>
      </p:sp>
    </p:spTree>
    <p:extLst>
      <p:ext uri="{BB962C8B-B14F-4D97-AF65-F5344CB8AC3E}">
        <p14:creationId xmlns:p14="http://schemas.microsoft.com/office/powerpoint/2010/main" val="3002554586"/>
      </p:ext>
    </p:extLst>
  </p:cSld>
  <p:clrMapOvr>
    <a:masterClrMapping/>
  </p:clrMapOvr>
  <p:transition spd="med" advTm="3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2" grpId="0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>
            <a:extLst>
              <a:ext uri="{FF2B5EF4-FFF2-40B4-BE49-F238E27FC236}">
                <a16:creationId xmlns:a16="http://schemas.microsoft.com/office/drawing/2014/main" xmlns="" id="{F4BE896D-5D68-4DA2-BC67-1C676002B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1564876"/>
            <a:ext cx="4990304" cy="4990304"/>
          </a:xfrm>
          <a:prstGeom prst="rect">
            <a:avLst/>
          </a:prstGeom>
        </p:spPr>
      </p:pic>
      <p:sp>
        <p:nvSpPr>
          <p:cNvPr id="104" name="文本框 103">
            <a:extLst>
              <a:ext uri="{FF2B5EF4-FFF2-40B4-BE49-F238E27FC236}">
                <a16:creationId xmlns:a16="http://schemas.microsoft.com/office/drawing/2014/main" xmlns="" id="{D2411236-7148-4FB5-85D2-F22874716789}"/>
              </a:ext>
            </a:extLst>
          </p:cNvPr>
          <p:cNvSpPr txBox="1"/>
          <p:nvPr/>
        </p:nvSpPr>
        <p:spPr>
          <a:xfrm>
            <a:off x="6280868" y="3127165"/>
            <a:ext cx="4749989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及时查杀木马与病毒</a:t>
            </a:r>
            <a:endParaRPr lang="en-US" altLang="zh-CN" sz="24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从正规商家购买可移动存储介质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定期备份并加密重要数据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不要将办公与个人的可移动存储介质混用</a:t>
            </a: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xmlns="" id="{FCE7D19A-5A9F-4273-891C-128FBDF5351C}"/>
              </a:ext>
            </a:extLst>
          </p:cNvPr>
          <p:cNvSpPr/>
          <p:nvPr/>
        </p:nvSpPr>
        <p:spPr>
          <a:xfrm>
            <a:off x="6222977" y="2326287"/>
            <a:ext cx="4727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如何防范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U</a:t>
            </a: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盘、移动硬盘泄密</a:t>
            </a:r>
          </a:p>
        </p:txBody>
      </p:sp>
      <p:sp>
        <p:nvSpPr>
          <p:cNvPr id="110" name="Oval 38">
            <a:extLst>
              <a:ext uri="{FF2B5EF4-FFF2-40B4-BE49-F238E27FC236}">
                <a16:creationId xmlns:a16="http://schemas.microsoft.com/office/drawing/2014/main" xmlns="" id="{7DF4712D-82E6-4953-95BC-2C5CEB60E641}"/>
              </a:ext>
            </a:extLst>
          </p:cNvPr>
          <p:cNvSpPr/>
          <p:nvPr/>
        </p:nvSpPr>
        <p:spPr>
          <a:xfrm>
            <a:off x="5344787" y="2177388"/>
            <a:ext cx="809270" cy="80927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5" name="Freeform 46">
            <a:extLst>
              <a:ext uri="{FF2B5EF4-FFF2-40B4-BE49-F238E27FC236}">
                <a16:creationId xmlns:a16="http://schemas.microsoft.com/office/drawing/2014/main" xmlns="" id="{66D6AB13-32D2-43E6-8A23-5CA51EFBB296}"/>
              </a:ext>
            </a:extLst>
          </p:cNvPr>
          <p:cNvSpPr>
            <a:spLocks noEditPoints="1"/>
          </p:cNvSpPr>
          <p:nvPr/>
        </p:nvSpPr>
        <p:spPr bwMode="auto">
          <a:xfrm>
            <a:off x="5599621" y="2362569"/>
            <a:ext cx="299602" cy="438908"/>
          </a:xfrm>
          <a:custGeom>
            <a:avLst/>
            <a:gdLst>
              <a:gd name="T0" fmla="*/ 16 w 73"/>
              <a:gd name="T1" fmla="*/ 77 h 107"/>
              <a:gd name="T2" fmla="*/ 57 w 73"/>
              <a:gd name="T3" fmla="*/ 77 h 107"/>
              <a:gd name="T4" fmla="*/ 52 w 73"/>
              <a:gd name="T5" fmla="*/ 101 h 107"/>
              <a:gd name="T6" fmla="*/ 45 w 73"/>
              <a:gd name="T7" fmla="*/ 101 h 107"/>
              <a:gd name="T8" fmla="*/ 37 w 73"/>
              <a:gd name="T9" fmla="*/ 107 h 107"/>
              <a:gd name="T10" fmla="*/ 29 w 73"/>
              <a:gd name="T11" fmla="*/ 101 h 107"/>
              <a:gd name="T12" fmla="*/ 21 w 73"/>
              <a:gd name="T13" fmla="*/ 101 h 107"/>
              <a:gd name="T14" fmla="*/ 16 w 73"/>
              <a:gd name="T15" fmla="*/ 77 h 107"/>
              <a:gd name="T16" fmla="*/ 51 w 73"/>
              <a:gd name="T17" fmla="*/ 29 h 107"/>
              <a:gd name="T18" fmla="*/ 52 w 73"/>
              <a:gd name="T19" fmla="*/ 35 h 107"/>
              <a:gd name="T20" fmla="*/ 51 w 73"/>
              <a:gd name="T21" fmla="*/ 37 h 107"/>
              <a:gd name="T22" fmla="*/ 53 w 73"/>
              <a:gd name="T23" fmla="*/ 38 h 107"/>
              <a:gd name="T24" fmla="*/ 52 w 73"/>
              <a:gd name="T25" fmla="*/ 42 h 107"/>
              <a:gd name="T26" fmla="*/ 50 w 73"/>
              <a:gd name="T27" fmla="*/ 42 h 107"/>
              <a:gd name="T28" fmla="*/ 52 w 73"/>
              <a:gd name="T29" fmla="*/ 44 h 107"/>
              <a:gd name="T30" fmla="*/ 51 w 73"/>
              <a:gd name="T31" fmla="*/ 47 h 107"/>
              <a:gd name="T32" fmla="*/ 50 w 73"/>
              <a:gd name="T33" fmla="*/ 48 h 107"/>
              <a:gd name="T34" fmla="*/ 51 w 73"/>
              <a:gd name="T35" fmla="*/ 49 h 107"/>
              <a:gd name="T36" fmla="*/ 50 w 73"/>
              <a:gd name="T37" fmla="*/ 53 h 107"/>
              <a:gd name="T38" fmla="*/ 47 w 73"/>
              <a:gd name="T39" fmla="*/ 54 h 107"/>
              <a:gd name="T40" fmla="*/ 29 w 73"/>
              <a:gd name="T41" fmla="*/ 49 h 107"/>
              <a:gd name="T42" fmla="*/ 21 w 73"/>
              <a:gd name="T43" fmla="*/ 49 h 107"/>
              <a:gd name="T44" fmla="*/ 21 w 73"/>
              <a:gd name="T45" fmla="*/ 32 h 107"/>
              <a:gd name="T46" fmla="*/ 28 w 73"/>
              <a:gd name="T47" fmla="*/ 31 h 107"/>
              <a:gd name="T48" fmla="*/ 42 w 73"/>
              <a:gd name="T49" fmla="*/ 16 h 107"/>
              <a:gd name="T50" fmla="*/ 38 w 73"/>
              <a:gd name="T51" fmla="*/ 30 h 107"/>
              <a:gd name="T52" fmla="*/ 51 w 73"/>
              <a:gd name="T53" fmla="*/ 29 h 107"/>
              <a:gd name="T54" fmla="*/ 15 w 73"/>
              <a:gd name="T55" fmla="*/ 71 h 107"/>
              <a:gd name="T56" fmla="*/ 25 w 73"/>
              <a:gd name="T57" fmla="*/ 71 h 107"/>
              <a:gd name="T58" fmla="*/ 17 w 73"/>
              <a:gd name="T59" fmla="*/ 48 h 107"/>
              <a:gd name="T60" fmla="*/ 11 w 73"/>
              <a:gd name="T61" fmla="*/ 29 h 107"/>
              <a:gd name="T62" fmla="*/ 23 w 73"/>
              <a:gd name="T63" fmla="*/ 13 h 107"/>
              <a:gd name="T64" fmla="*/ 37 w 73"/>
              <a:gd name="T65" fmla="*/ 11 h 107"/>
              <a:gd name="T66" fmla="*/ 50 w 73"/>
              <a:gd name="T67" fmla="*/ 14 h 107"/>
              <a:gd name="T68" fmla="*/ 62 w 73"/>
              <a:gd name="T69" fmla="*/ 29 h 107"/>
              <a:gd name="T70" fmla="*/ 56 w 73"/>
              <a:gd name="T71" fmla="*/ 48 h 107"/>
              <a:gd name="T72" fmla="*/ 48 w 73"/>
              <a:gd name="T73" fmla="*/ 71 h 107"/>
              <a:gd name="T74" fmla="*/ 58 w 73"/>
              <a:gd name="T75" fmla="*/ 71 h 107"/>
              <a:gd name="T76" fmla="*/ 65 w 73"/>
              <a:gd name="T77" fmla="*/ 52 h 107"/>
              <a:gd name="T78" fmla="*/ 71 w 73"/>
              <a:gd name="T79" fmla="*/ 27 h 107"/>
              <a:gd name="T80" fmla="*/ 55 w 73"/>
              <a:gd name="T81" fmla="*/ 5 h 107"/>
              <a:gd name="T82" fmla="*/ 37 w 73"/>
              <a:gd name="T83" fmla="*/ 1 h 107"/>
              <a:gd name="T84" fmla="*/ 19 w 73"/>
              <a:gd name="T85" fmla="*/ 5 h 107"/>
              <a:gd name="T86" fmla="*/ 2 w 73"/>
              <a:gd name="T87" fmla="*/ 27 h 107"/>
              <a:gd name="T88" fmla="*/ 8 w 73"/>
              <a:gd name="T89" fmla="*/ 53 h 107"/>
              <a:gd name="T90" fmla="*/ 15 w 73"/>
              <a:gd name="T91" fmla="*/ 71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3" h="107">
                <a:moveTo>
                  <a:pt x="16" y="77"/>
                </a:moveTo>
                <a:cubicBezTo>
                  <a:pt x="57" y="77"/>
                  <a:pt x="57" y="77"/>
                  <a:pt x="57" y="77"/>
                </a:cubicBezTo>
                <a:cubicBezTo>
                  <a:pt x="52" y="101"/>
                  <a:pt x="52" y="101"/>
                  <a:pt x="52" y="101"/>
                </a:cubicBezTo>
                <a:cubicBezTo>
                  <a:pt x="45" y="101"/>
                  <a:pt x="45" y="101"/>
                  <a:pt x="45" y="101"/>
                </a:cubicBezTo>
                <a:cubicBezTo>
                  <a:pt x="44" y="104"/>
                  <a:pt x="41" y="107"/>
                  <a:pt x="37" y="107"/>
                </a:cubicBezTo>
                <a:cubicBezTo>
                  <a:pt x="33" y="107"/>
                  <a:pt x="30" y="104"/>
                  <a:pt x="29" y="101"/>
                </a:cubicBezTo>
                <a:cubicBezTo>
                  <a:pt x="21" y="101"/>
                  <a:pt x="21" y="101"/>
                  <a:pt x="21" y="101"/>
                </a:cubicBezTo>
                <a:cubicBezTo>
                  <a:pt x="16" y="77"/>
                  <a:pt x="16" y="77"/>
                  <a:pt x="16" y="77"/>
                </a:cubicBezTo>
                <a:close/>
                <a:moveTo>
                  <a:pt x="51" y="29"/>
                </a:moveTo>
                <a:cubicBezTo>
                  <a:pt x="52" y="35"/>
                  <a:pt x="52" y="35"/>
                  <a:pt x="52" y="35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8"/>
                  <a:pt x="53" y="38"/>
                  <a:pt x="53" y="38"/>
                </a:cubicBezTo>
                <a:cubicBezTo>
                  <a:pt x="52" y="42"/>
                  <a:pt x="52" y="42"/>
                  <a:pt x="52" y="42"/>
                </a:cubicBezTo>
                <a:cubicBezTo>
                  <a:pt x="50" y="42"/>
                  <a:pt x="50" y="42"/>
                  <a:pt x="50" y="42"/>
                </a:cubicBezTo>
                <a:cubicBezTo>
                  <a:pt x="52" y="44"/>
                  <a:pt x="52" y="44"/>
                  <a:pt x="52" y="44"/>
                </a:cubicBezTo>
                <a:cubicBezTo>
                  <a:pt x="51" y="47"/>
                  <a:pt x="51" y="47"/>
                  <a:pt x="51" y="47"/>
                </a:cubicBezTo>
                <a:cubicBezTo>
                  <a:pt x="50" y="48"/>
                  <a:pt x="50" y="48"/>
                  <a:pt x="50" y="48"/>
                </a:cubicBezTo>
                <a:cubicBezTo>
                  <a:pt x="51" y="49"/>
                  <a:pt x="51" y="49"/>
                  <a:pt x="51" y="49"/>
                </a:cubicBezTo>
                <a:cubicBezTo>
                  <a:pt x="50" y="53"/>
                  <a:pt x="50" y="53"/>
                  <a:pt x="50" y="53"/>
                </a:cubicBezTo>
                <a:cubicBezTo>
                  <a:pt x="47" y="54"/>
                  <a:pt x="47" y="54"/>
                  <a:pt x="47" y="54"/>
                </a:cubicBezTo>
                <a:cubicBezTo>
                  <a:pt x="29" y="49"/>
                  <a:pt x="29" y="49"/>
                  <a:pt x="29" y="49"/>
                </a:cubicBezTo>
                <a:cubicBezTo>
                  <a:pt x="21" y="49"/>
                  <a:pt x="21" y="49"/>
                  <a:pt x="21" y="49"/>
                </a:cubicBezTo>
                <a:cubicBezTo>
                  <a:pt x="21" y="32"/>
                  <a:pt x="21" y="32"/>
                  <a:pt x="21" y="32"/>
                </a:cubicBezTo>
                <a:cubicBezTo>
                  <a:pt x="28" y="31"/>
                  <a:pt x="28" y="31"/>
                  <a:pt x="28" y="31"/>
                </a:cubicBezTo>
                <a:cubicBezTo>
                  <a:pt x="42" y="16"/>
                  <a:pt x="42" y="16"/>
                  <a:pt x="42" y="16"/>
                </a:cubicBezTo>
                <a:cubicBezTo>
                  <a:pt x="50" y="21"/>
                  <a:pt x="43" y="27"/>
                  <a:pt x="38" y="30"/>
                </a:cubicBezTo>
                <a:cubicBezTo>
                  <a:pt x="51" y="29"/>
                  <a:pt x="51" y="29"/>
                  <a:pt x="51" y="29"/>
                </a:cubicBezTo>
                <a:close/>
                <a:moveTo>
                  <a:pt x="15" y="71"/>
                </a:moveTo>
                <a:cubicBezTo>
                  <a:pt x="25" y="71"/>
                  <a:pt x="25" y="71"/>
                  <a:pt x="25" y="71"/>
                </a:cubicBezTo>
                <a:cubicBezTo>
                  <a:pt x="24" y="62"/>
                  <a:pt x="20" y="55"/>
                  <a:pt x="17" y="48"/>
                </a:cubicBezTo>
                <a:cubicBezTo>
                  <a:pt x="13" y="41"/>
                  <a:pt x="10" y="34"/>
                  <a:pt x="11" y="29"/>
                </a:cubicBezTo>
                <a:cubicBezTo>
                  <a:pt x="13" y="21"/>
                  <a:pt x="17" y="16"/>
                  <a:pt x="23" y="13"/>
                </a:cubicBezTo>
                <a:cubicBezTo>
                  <a:pt x="27" y="11"/>
                  <a:pt x="32" y="10"/>
                  <a:pt x="37" y="11"/>
                </a:cubicBezTo>
                <a:cubicBezTo>
                  <a:pt x="42" y="11"/>
                  <a:pt x="46" y="12"/>
                  <a:pt x="50" y="14"/>
                </a:cubicBezTo>
                <a:cubicBezTo>
                  <a:pt x="56" y="17"/>
                  <a:pt x="60" y="22"/>
                  <a:pt x="62" y="29"/>
                </a:cubicBezTo>
                <a:cubicBezTo>
                  <a:pt x="63" y="34"/>
                  <a:pt x="59" y="41"/>
                  <a:pt x="56" y="48"/>
                </a:cubicBezTo>
                <a:cubicBezTo>
                  <a:pt x="53" y="55"/>
                  <a:pt x="49" y="62"/>
                  <a:pt x="48" y="71"/>
                </a:cubicBezTo>
                <a:cubicBezTo>
                  <a:pt x="58" y="71"/>
                  <a:pt x="58" y="71"/>
                  <a:pt x="58" y="71"/>
                </a:cubicBezTo>
                <a:cubicBezTo>
                  <a:pt x="59" y="64"/>
                  <a:pt x="62" y="58"/>
                  <a:pt x="65" y="52"/>
                </a:cubicBezTo>
                <a:cubicBezTo>
                  <a:pt x="69" y="44"/>
                  <a:pt x="73" y="36"/>
                  <a:pt x="71" y="27"/>
                </a:cubicBezTo>
                <a:cubicBezTo>
                  <a:pt x="70" y="17"/>
                  <a:pt x="63" y="9"/>
                  <a:pt x="55" y="5"/>
                </a:cubicBezTo>
                <a:cubicBezTo>
                  <a:pt x="49" y="2"/>
                  <a:pt x="43" y="1"/>
                  <a:pt x="37" y="1"/>
                </a:cubicBezTo>
                <a:cubicBezTo>
                  <a:pt x="31" y="0"/>
                  <a:pt x="24" y="2"/>
                  <a:pt x="19" y="5"/>
                </a:cubicBezTo>
                <a:cubicBezTo>
                  <a:pt x="10" y="9"/>
                  <a:pt x="4" y="16"/>
                  <a:pt x="2" y="27"/>
                </a:cubicBezTo>
                <a:cubicBezTo>
                  <a:pt x="0" y="36"/>
                  <a:pt x="4" y="44"/>
                  <a:pt x="8" y="53"/>
                </a:cubicBezTo>
                <a:cubicBezTo>
                  <a:pt x="11" y="58"/>
                  <a:pt x="13" y="64"/>
                  <a:pt x="15" y="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3295740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10" grpId="0" animBg="1"/>
      <p:bldP spid="1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02F343CB-DED6-4288-AFFF-AF362798ED2C}"/>
              </a:ext>
            </a:extLst>
          </p:cNvPr>
          <p:cNvGrpSpPr/>
          <p:nvPr/>
        </p:nvGrpSpPr>
        <p:grpSpPr>
          <a:xfrm>
            <a:off x="6403710" y="2425700"/>
            <a:ext cx="4365889" cy="4106497"/>
            <a:chOff x="6810110" y="1867755"/>
            <a:chExt cx="4365889" cy="4106497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919647" y="1867755"/>
              <a:ext cx="0" cy="3708400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椭圆 4"/>
            <p:cNvSpPr/>
            <p:nvPr/>
          </p:nvSpPr>
          <p:spPr>
            <a:xfrm>
              <a:off x="6810110" y="4625243"/>
              <a:ext cx="220663" cy="2206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HK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810110" y="2598006"/>
              <a:ext cx="220663" cy="2206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HK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64135" y="2804153"/>
              <a:ext cx="3762375" cy="3170099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20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1.</a:t>
              </a:r>
              <a:r>
                <a:rPr lang="zh-CN" altLang="en-US" sz="20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使用鼠标点击“开始”菜单中的“控制面板”下的“用户账户”，</a:t>
              </a:r>
              <a:endPara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just" eaLnBrk="1" hangingPunct="1">
                <a:lnSpc>
                  <a:spcPct val="20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2.</a:t>
              </a:r>
              <a:r>
                <a:rPr lang="zh-CN" altLang="en-US" sz="20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点击“创建密码”，输入两遍密码后按“创建密码”按钮即可。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219684" y="2126395"/>
              <a:ext cx="39563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设置</a:t>
              </a:r>
              <a:r>
                <a:rPr lang="en-US" altLang="zh-CN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windows</a:t>
              </a:r>
              <a:r>
                <a:rPr lang="zh-CN" altLang="en-US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系统开机密码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 flipV="1">
              <a:off x="7030773" y="2699605"/>
              <a:ext cx="3995737" cy="7938"/>
            </a:xfrm>
            <a:prstGeom prst="line">
              <a:avLst/>
            </a:prstGeom>
            <a:solidFill>
              <a:srgbClr val="D3481D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9856503-F1D9-4D06-9147-55377F332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375" y="1402405"/>
            <a:ext cx="4994539" cy="499453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D8C5161-F4C0-475C-B1F2-BFF1DC89EBC0}"/>
              </a:ext>
            </a:extLst>
          </p:cNvPr>
          <p:cNvSpPr txBox="1"/>
          <p:nvPr/>
        </p:nvSpPr>
        <p:spPr>
          <a:xfrm>
            <a:off x="3469822" y="1130300"/>
            <a:ext cx="523965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如何设置</a:t>
            </a:r>
            <a:r>
              <a:rPr lang="en-US" altLang="zh-CN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windows</a:t>
            </a:r>
            <a:r>
              <a:rPr lang="zh-CN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系统开机密码</a:t>
            </a:r>
          </a:p>
        </p:txBody>
      </p:sp>
    </p:spTree>
    <p:extLst>
      <p:ext uri="{BB962C8B-B14F-4D97-AF65-F5344CB8AC3E}">
        <p14:creationId xmlns:p14="http://schemas.microsoft.com/office/powerpoint/2010/main" val="101376573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9856503-F1D9-4D06-9147-55377F332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0285" y="1415332"/>
            <a:ext cx="4486540" cy="448654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D8C5161-F4C0-475C-B1F2-BFF1DC89EBC0}"/>
              </a:ext>
            </a:extLst>
          </p:cNvPr>
          <p:cNvSpPr txBox="1"/>
          <p:nvPr/>
        </p:nvSpPr>
        <p:spPr>
          <a:xfrm>
            <a:off x="3469822" y="1130300"/>
            <a:ext cx="523965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如何将网页浏览器配置得更安全</a:t>
            </a:r>
          </a:p>
        </p:txBody>
      </p:sp>
      <p:sp>
        <p:nvSpPr>
          <p:cNvPr id="12" name="Rectangle 44">
            <a:extLst>
              <a:ext uri="{FF2B5EF4-FFF2-40B4-BE49-F238E27FC236}">
                <a16:creationId xmlns:a16="http://schemas.microsoft.com/office/drawing/2014/main" xmlns="" id="{8207B7A3-C4BF-404E-A920-FF7A17B29FA0}"/>
              </a:ext>
            </a:extLst>
          </p:cNvPr>
          <p:cNvSpPr/>
          <p:nvPr/>
        </p:nvSpPr>
        <p:spPr>
          <a:xfrm>
            <a:off x="3599543" y="5881659"/>
            <a:ext cx="5055973" cy="499111"/>
          </a:xfrm>
          <a:prstGeom prst="wedgeRectCallou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设置统一、可信的浏览器初始页面；</a:t>
            </a:r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xmlns="" id="{C14BCC58-38BF-4A60-97E2-5B3ECC25A673}"/>
              </a:ext>
            </a:extLst>
          </p:cNvPr>
          <p:cNvSpPr/>
          <p:nvPr/>
        </p:nvSpPr>
        <p:spPr>
          <a:xfrm>
            <a:off x="943785" y="3042526"/>
            <a:ext cx="2698943" cy="1477328"/>
          </a:xfrm>
          <a:prstGeom prst="wedgeRectCallou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定期清理浏览器中本地缓存、历史记录以及临时文件内容；</a:t>
            </a:r>
          </a:p>
        </p:txBody>
      </p:sp>
      <p:sp>
        <p:nvSpPr>
          <p:cNvPr id="16" name="Rectangle 44">
            <a:extLst>
              <a:ext uri="{FF2B5EF4-FFF2-40B4-BE49-F238E27FC236}">
                <a16:creationId xmlns:a16="http://schemas.microsoft.com/office/drawing/2014/main" xmlns="" id="{52257013-A494-43F0-988E-20DDB6BA17C0}"/>
              </a:ext>
            </a:extLst>
          </p:cNvPr>
          <p:cNvSpPr/>
          <p:nvPr/>
        </p:nvSpPr>
        <p:spPr>
          <a:xfrm>
            <a:off x="8566905" y="3042526"/>
            <a:ext cx="2698943" cy="1477328"/>
          </a:xfrm>
          <a:prstGeom prst="wedgeRectCallou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利用病毒防护软件对所有下载资源及时进行恶意代码扫描。</a:t>
            </a:r>
          </a:p>
        </p:txBody>
      </p:sp>
    </p:spTree>
    <p:extLst>
      <p:ext uri="{BB962C8B-B14F-4D97-AF65-F5344CB8AC3E}">
        <p14:creationId xmlns:p14="http://schemas.microsoft.com/office/powerpoint/2010/main" val="158877318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D8C5161-F4C0-475C-B1F2-BFF1DC89EBC0}"/>
              </a:ext>
            </a:extLst>
          </p:cNvPr>
          <p:cNvSpPr txBox="1"/>
          <p:nvPr/>
        </p:nvSpPr>
        <p:spPr>
          <a:xfrm>
            <a:off x="3484336" y="1289957"/>
            <a:ext cx="523965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计算机中毒有哪些症状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8D75DFD-36EE-4DE1-823E-12B6ABB3D739}"/>
              </a:ext>
            </a:extLst>
          </p:cNvPr>
          <p:cNvGrpSpPr/>
          <p:nvPr/>
        </p:nvGrpSpPr>
        <p:grpSpPr>
          <a:xfrm>
            <a:off x="1255093" y="2601617"/>
            <a:ext cx="3011627" cy="530847"/>
            <a:chOff x="6292491" y="3130033"/>
            <a:chExt cx="3397621" cy="588922"/>
          </a:xfrm>
          <a:noFill/>
        </p:grpSpPr>
        <p:sp>
          <p:nvSpPr>
            <p:cNvPr id="8" name="五边形 19">
              <a:extLst>
                <a:ext uri="{FF2B5EF4-FFF2-40B4-BE49-F238E27FC236}">
                  <a16:creationId xmlns:a16="http://schemas.microsoft.com/office/drawing/2014/main" xmlns="" id="{C12B5A5A-60A5-4BBD-BCC0-EBB5F580B545}"/>
                </a:ext>
              </a:extLst>
            </p:cNvPr>
            <p:cNvSpPr/>
            <p:nvPr/>
          </p:nvSpPr>
          <p:spPr>
            <a:xfrm>
              <a:off x="6292491" y="3130033"/>
              <a:ext cx="3397621" cy="5889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Wingdings" panose="05000000000000000000" pitchFamily="2" charset="2"/>
                <a:buChar char="l"/>
              </a:pP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BF42233C-67BA-436E-B0B4-5A942AAFA382}"/>
                </a:ext>
              </a:extLst>
            </p:cNvPr>
            <p:cNvSpPr txBox="1"/>
            <p:nvPr/>
          </p:nvSpPr>
          <p:spPr>
            <a:xfrm>
              <a:off x="6518513" y="3210503"/>
              <a:ext cx="2045726" cy="44388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文件打不开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E9DE090C-9EF7-4FE2-94EF-F4C7672DD0DF}"/>
              </a:ext>
            </a:extLst>
          </p:cNvPr>
          <p:cNvGrpSpPr/>
          <p:nvPr/>
        </p:nvGrpSpPr>
        <p:grpSpPr>
          <a:xfrm>
            <a:off x="1255093" y="3472220"/>
            <a:ext cx="3011627" cy="530847"/>
            <a:chOff x="6292491" y="3130033"/>
            <a:chExt cx="3397621" cy="588922"/>
          </a:xfrm>
          <a:noFill/>
        </p:grpSpPr>
        <p:sp>
          <p:nvSpPr>
            <p:cNvPr id="11" name="五边形 60">
              <a:extLst>
                <a:ext uri="{FF2B5EF4-FFF2-40B4-BE49-F238E27FC236}">
                  <a16:creationId xmlns:a16="http://schemas.microsoft.com/office/drawing/2014/main" xmlns="" id="{BAF960D5-714B-4677-A7E9-43D7EF1C905D}"/>
                </a:ext>
              </a:extLst>
            </p:cNvPr>
            <p:cNvSpPr/>
            <p:nvPr/>
          </p:nvSpPr>
          <p:spPr>
            <a:xfrm>
              <a:off x="6292491" y="3130033"/>
              <a:ext cx="3397621" cy="5889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Wingdings" panose="05000000000000000000" pitchFamily="2" charset="2"/>
                <a:buChar char="l"/>
              </a:pP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F6BC2896-CDCD-433B-8996-4BCE468F40A6}"/>
                </a:ext>
              </a:extLst>
            </p:cNvPr>
            <p:cNvSpPr txBox="1"/>
            <p:nvPr/>
          </p:nvSpPr>
          <p:spPr>
            <a:xfrm>
              <a:off x="6518513" y="3210503"/>
              <a:ext cx="2913785" cy="44388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经常报告内存不够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F462FAB3-6852-4AB2-80C2-E6ACB6DC9531}"/>
              </a:ext>
            </a:extLst>
          </p:cNvPr>
          <p:cNvGrpSpPr/>
          <p:nvPr/>
        </p:nvGrpSpPr>
        <p:grpSpPr>
          <a:xfrm>
            <a:off x="1255093" y="4342823"/>
            <a:ext cx="3011627" cy="530847"/>
            <a:chOff x="6292491" y="3130033"/>
            <a:chExt cx="3397621" cy="588922"/>
          </a:xfrm>
          <a:noFill/>
        </p:grpSpPr>
        <p:sp>
          <p:nvSpPr>
            <p:cNvPr id="18" name="五边形 63">
              <a:extLst>
                <a:ext uri="{FF2B5EF4-FFF2-40B4-BE49-F238E27FC236}">
                  <a16:creationId xmlns:a16="http://schemas.microsoft.com/office/drawing/2014/main" xmlns="" id="{156ABD4D-6B32-431E-9796-A91B0577CD7F}"/>
                </a:ext>
              </a:extLst>
            </p:cNvPr>
            <p:cNvSpPr/>
            <p:nvPr/>
          </p:nvSpPr>
          <p:spPr>
            <a:xfrm>
              <a:off x="6292491" y="3130033"/>
              <a:ext cx="3397621" cy="5889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Wingdings" panose="05000000000000000000" pitchFamily="2" charset="2"/>
                <a:buChar char="l"/>
              </a:pP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FD5FDB46-E262-4196-A8C8-708C15458E94}"/>
                </a:ext>
              </a:extLst>
            </p:cNvPr>
            <p:cNvSpPr txBox="1"/>
            <p:nvPr/>
          </p:nvSpPr>
          <p:spPr>
            <a:xfrm>
              <a:off x="6518513" y="3210503"/>
              <a:ext cx="2913785" cy="44388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提示硬盘空间不够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6A3CDFB2-5283-48EE-9E90-5F8936D724DD}"/>
              </a:ext>
            </a:extLst>
          </p:cNvPr>
          <p:cNvGrpSpPr/>
          <p:nvPr/>
        </p:nvGrpSpPr>
        <p:grpSpPr>
          <a:xfrm>
            <a:off x="1255093" y="5213427"/>
            <a:ext cx="3011627" cy="530847"/>
            <a:chOff x="6292491" y="3130033"/>
            <a:chExt cx="3397621" cy="588922"/>
          </a:xfrm>
          <a:noFill/>
        </p:grpSpPr>
        <p:sp>
          <p:nvSpPr>
            <p:cNvPr id="21" name="五边形 66">
              <a:extLst>
                <a:ext uri="{FF2B5EF4-FFF2-40B4-BE49-F238E27FC236}">
                  <a16:creationId xmlns:a16="http://schemas.microsoft.com/office/drawing/2014/main" xmlns="" id="{0BAB694F-9425-4ECE-8D32-85A6CD69CDAA}"/>
                </a:ext>
              </a:extLst>
            </p:cNvPr>
            <p:cNvSpPr/>
            <p:nvPr/>
          </p:nvSpPr>
          <p:spPr>
            <a:xfrm>
              <a:off x="6292491" y="3130033"/>
              <a:ext cx="3397621" cy="5889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Wingdings" panose="05000000000000000000" pitchFamily="2" charset="2"/>
                <a:buChar char="l"/>
              </a:pP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F91E3FBF-B03E-443C-AF5C-157704371646}"/>
                </a:ext>
              </a:extLst>
            </p:cNvPr>
            <p:cNvSpPr txBox="1"/>
            <p:nvPr/>
          </p:nvSpPr>
          <p:spPr>
            <a:xfrm>
              <a:off x="6518513" y="3210503"/>
              <a:ext cx="1756372" cy="44388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经常死机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C4FD8566-3123-44F4-BC76-E04B79054980}"/>
              </a:ext>
            </a:extLst>
          </p:cNvPr>
          <p:cNvGrpSpPr/>
          <p:nvPr/>
        </p:nvGrpSpPr>
        <p:grpSpPr>
          <a:xfrm>
            <a:off x="7765838" y="2601617"/>
            <a:ext cx="3552544" cy="530847"/>
            <a:chOff x="6292491" y="3130033"/>
            <a:chExt cx="4007866" cy="588922"/>
          </a:xfrm>
          <a:noFill/>
        </p:grpSpPr>
        <p:sp>
          <p:nvSpPr>
            <p:cNvPr id="24" name="五边形 81">
              <a:extLst>
                <a:ext uri="{FF2B5EF4-FFF2-40B4-BE49-F238E27FC236}">
                  <a16:creationId xmlns:a16="http://schemas.microsoft.com/office/drawing/2014/main" xmlns="" id="{A27076F7-3958-4510-B38A-E8497B8B4C56}"/>
                </a:ext>
              </a:extLst>
            </p:cNvPr>
            <p:cNvSpPr/>
            <p:nvPr/>
          </p:nvSpPr>
          <p:spPr>
            <a:xfrm>
              <a:off x="6292491" y="3130033"/>
              <a:ext cx="3397621" cy="5889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Wingdings" panose="05000000000000000000" pitchFamily="2" charset="2"/>
                <a:buChar char="l"/>
              </a:pP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B36C608E-C666-44A8-81A5-27093308A63E}"/>
                </a:ext>
              </a:extLst>
            </p:cNvPr>
            <p:cNvSpPr txBox="1"/>
            <p:nvPr/>
          </p:nvSpPr>
          <p:spPr>
            <a:xfrm>
              <a:off x="6518513" y="3210503"/>
              <a:ext cx="3781844" cy="44388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000" kern="100" dirty="0">
                  <a:solidFill>
                    <a:schemeClr val="bg1"/>
                  </a:solidFill>
                  <a:cs typeface="+mn-ea"/>
                  <a:sym typeface="+mn-lt"/>
                </a:rPr>
                <a:t>出现大量来历不明的文件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BFB61B75-13DC-4746-B92B-E5B0881F423C}"/>
              </a:ext>
            </a:extLst>
          </p:cNvPr>
          <p:cNvGrpSpPr/>
          <p:nvPr/>
        </p:nvGrpSpPr>
        <p:grpSpPr>
          <a:xfrm>
            <a:off x="7765838" y="3472220"/>
            <a:ext cx="3011627" cy="530847"/>
            <a:chOff x="6292491" y="3130033"/>
            <a:chExt cx="3397621" cy="588922"/>
          </a:xfrm>
          <a:noFill/>
        </p:grpSpPr>
        <p:sp>
          <p:nvSpPr>
            <p:cNvPr id="27" name="五边形 84">
              <a:extLst>
                <a:ext uri="{FF2B5EF4-FFF2-40B4-BE49-F238E27FC236}">
                  <a16:creationId xmlns:a16="http://schemas.microsoft.com/office/drawing/2014/main" xmlns="" id="{8967E0E9-0E6A-4E81-99AF-E51EA8B5AC48}"/>
                </a:ext>
              </a:extLst>
            </p:cNvPr>
            <p:cNvSpPr/>
            <p:nvPr/>
          </p:nvSpPr>
          <p:spPr>
            <a:xfrm>
              <a:off x="6292491" y="3130033"/>
              <a:ext cx="3397621" cy="5889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Wingdings" panose="05000000000000000000" pitchFamily="2" charset="2"/>
                <a:buChar char="l"/>
              </a:pP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xmlns="" id="{2980DB73-AE0E-4BA5-AA11-AAF2914C7EFE}"/>
                </a:ext>
              </a:extLst>
            </p:cNvPr>
            <p:cNvSpPr txBox="1"/>
            <p:nvPr/>
          </p:nvSpPr>
          <p:spPr>
            <a:xfrm>
              <a:off x="6518513" y="3210503"/>
              <a:ext cx="1756372" cy="44388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000" kern="100" dirty="0">
                  <a:solidFill>
                    <a:schemeClr val="bg1"/>
                  </a:solidFill>
                  <a:cs typeface="+mn-ea"/>
                  <a:sym typeface="+mn-lt"/>
                </a:rPr>
                <a:t>数据丢失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1E8D0D0-DAAA-4A6A-8C93-B07B3EECF110}"/>
              </a:ext>
            </a:extLst>
          </p:cNvPr>
          <p:cNvGrpSpPr/>
          <p:nvPr/>
        </p:nvGrpSpPr>
        <p:grpSpPr>
          <a:xfrm>
            <a:off x="7765838" y="4342823"/>
            <a:ext cx="3011627" cy="530847"/>
            <a:chOff x="6292491" y="3130033"/>
            <a:chExt cx="3397621" cy="588922"/>
          </a:xfrm>
          <a:noFill/>
        </p:grpSpPr>
        <p:sp>
          <p:nvSpPr>
            <p:cNvPr id="30" name="五边形 87">
              <a:extLst>
                <a:ext uri="{FF2B5EF4-FFF2-40B4-BE49-F238E27FC236}">
                  <a16:creationId xmlns:a16="http://schemas.microsoft.com/office/drawing/2014/main" xmlns="" id="{B01F4639-B31F-436C-BA54-4E8F914F9BB3}"/>
                </a:ext>
              </a:extLst>
            </p:cNvPr>
            <p:cNvSpPr/>
            <p:nvPr/>
          </p:nvSpPr>
          <p:spPr>
            <a:xfrm>
              <a:off x="6292491" y="3130033"/>
              <a:ext cx="3397621" cy="5889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Wingdings" panose="05000000000000000000" pitchFamily="2" charset="2"/>
                <a:buChar char="l"/>
              </a:pP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xmlns="" id="{1F37D0FD-6F36-4D3F-B7E4-8505F39AF73B}"/>
                </a:ext>
              </a:extLst>
            </p:cNvPr>
            <p:cNvSpPr txBox="1"/>
            <p:nvPr/>
          </p:nvSpPr>
          <p:spPr>
            <a:xfrm>
              <a:off x="6518513" y="3210503"/>
              <a:ext cx="2913785" cy="44388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000" kern="100" dirty="0">
                  <a:solidFill>
                    <a:schemeClr val="bg1"/>
                  </a:solidFill>
                  <a:cs typeface="+mn-ea"/>
                  <a:sym typeface="+mn-lt"/>
                </a:rPr>
                <a:t>系统运行速度变慢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11C6BE9C-57B4-4D3B-9FA4-D27F6165E16E}"/>
              </a:ext>
            </a:extLst>
          </p:cNvPr>
          <p:cNvGrpSpPr/>
          <p:nvPr/>
        </p:nvGrpSpPr>
        <p:grpSpPr>
          <a:xfrm>
            <a:off x="7765837" y="5213427"/>
            <a:ext cx="3296063" cy="530847"/>
            <a:chOff x="6292491" y="3130033"/>
            <a:chExt cx="3718513" cy="588922"/>
          </a:xfrm>
          <a:noFill/>
        </p:grpSpPr>
        <p:sp>
          <p:nvSpPr>
            <p:cNvPr id="33" name="五边形 90">
              <a:extLst>
                <a:ext uri="{FF2B5EF4-FFF2-40B4-BE49-F238E27FC236}">
                  <a16:creationId xmlns:a16="http://schemas.microsoft.com/office/drawing/2014/main" xmlns="" id="{44DF308A-036F-44A3-9C1B-D8FB65D25D91}"/>
                </a:ext>
              </a:extLst>
            </p:cNvPr>
            <p:cNvSpPr/>
            <p:nvPr/>
          </p:nvSpPr>
          <p:spPr>
            <a:xfrm>
              <a:off x="6292491" y="3130033"/>
              <a:ext cx="3397621" cy="5889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Wingdings" panose="05000000000000000000" pitchFamily="2" charset="2"/>
                <a:buChar char="l"/>
              </a:pP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xmlns="" id="{37F72C60-3DE3-4F73-BD31-7D4F5F702326}"/>
                </a:ext>
              </a:extLst>
            </p:cNvPr>
            <p:cNvSpPr txBox="1"/>
            <p:nvPr/>
          </p:nvSpPr>
          <p:spPr>
            <a:xfrm>
              <a:off x="6518513" y="3210503"/>
              <a:ext cx="3492491" cy="44388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000" kern="100" dirty="0">
                  <a:solidFill>
                    <a:schemeClr val="bg1"/>
                  </a:solidFill>
                  <a:cs typeface="+mn-ea"/>
                  <a:sym typeface="+mn-lt"/>
                </a:rPr>
                <a:t>操作系统自动执行操作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D5C28273-283F-429F-8C9A-12643479B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13" y="2849449"/>
            <a:ext cx="3868058" cy="244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36713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D8C5161-F4C0-475C-B1F2-BFF1DC89EBC0}"/>
              </a:ext>
            </a:extLst>
          </p:cNvPr>
          <p:cNvSpPr txBox="1"/>
          <p:nvPr/>
        </p:nvSpPr>
        <p:spPr>
          <a:xfrm>
            <a:off x="3484336" y="1289957"/>
            <a:ext cx="523965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勿打开陌生的网页、链接或附件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8CF1CE5D-4EA0-484F-8335-E356B5C64734}"/>
              </a:ext>
            </a:extLst>
          </p:cNvPr>
          <p:cNvGrpSpPr/>
          <p:nvPr/>
        </p:nvGrpSpPr>
        <p:grpSpPr>
          <a:xfrm>
            <a:off x="4833257" y="2550606"/>
            <a:ext cx="6300602" cy="3229144"/>
            <a:chOff x="6177974" y="2129691"/>
            <a:chExt cx="4752685" cy="3229144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A6036F83-F82B-4CD5-ADE4-5970CD6CD4ED}"/>
                </a:ext>
              </a:extLst>
            </p:cNvPr>
            <p:cNvSpPr/>
            <p:nvPr/>
          </p:nvSpPr>
          <p:spPr>
            <a:xfrm>
              <a:off x="6177974" y="2129691"/>
              <a:ext cx="4752685" cy="322914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7" name="文本框 5">
              <a:extLst>
                <a:ext uri="{FF2B5EF4-FFF2-40B4-BE49-F238E27FC236}">
                  <a16:creationId xmlns:a16="http://schemas.microsoft.com/office/drawing/2014/main" xmlns="" id="{D83B7712-23ED-497F-9561-43A8070A70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8185" y="2439479"/>
              <a:ext cx="3034077" cy="420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135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勿打开陌生的网页、链接或附件</a:t>
              </a:r>
            </a:p>
          </p:txBody>
        </p:sp>
        <p:sp>
          <p:nvSpPr>
            <p:cNvPr id="38" name="矩形 5">
              <a:extLst>
                <a:ext uri="{FF2B5EF4-FFF2-40B4-BE49-F238E27FC236}">
                  <a16:creationId xmlns:a16="http://schemas.microsoft.com/office/drawing/2014/main" xmlns="" id="{288D3957-85B2-4878-A633-F04352557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85" y="2972346"/>
              <a:ext cx="4352680" cy="458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285750" indent="-285750" eaLnBrk="1" hangingPunct="1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勿打开陌生的网页、电子链接或附件</a:t>
              </a:r>
            </a:p>
          </p:txBody>
        </p:sp>
        <p:sp>
          <p:nvSpPr>
            <p:cNvPr id="39" name="矩形 5">
              <a:extLst>
                <a:ext uri="{FF2B5EF4-FFF2-40B4-BE49-F238E27FC236}">
                  <a16:creationId xmlns:a16="http://schemas.microsoft.com/office/drawing/2014/main" xmlns="" id="{AB64CDD1-40A6-47A7-8450-D8CB79FA6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85" y="3456975"/>
              <a:ext cx="4271625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285750" indent="-285750" eaLnBrk="1" hangingPunct="1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不明来历的网页、电子邮件链接、附件中，很可能隐藏着大量的病毒、木马，一旦打开，这些病毒、木马会自动进入电脑并隐藏在电脑中，会造成文件丢失损坏甚至导致系统瘫痪。</a:t>
              </a: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0D1230AE-9255-4233-A730-B85099A42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228" y="2090057"/>
            <a:ext cx="4110718" cy="411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67240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D8C5161-F4C0-475C-B1F2-BFF1DC89EBC0}"/>
              </a:ext>
            </a:extLst>
          </p:cNvPr>
          <p:cNvSpPr txBox="1"/>
          <p:nvPr/>
        </p:nvSpPr>
        <p:spPr>
          <a:xfrm>
            <a:off x="3484336" y="1289957"/>
            <a:ext cx="523965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接入移动硬盘或</a:t>
            </a:r>
            <a:r>
              <a:rPr lang="en-US" altLang="zh-CN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u</a:t>
            </a:r>
            <a:r>
              <a:rPr lang="zh-CN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盘先进行扫描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8CF1CE5D-4EA0-484F-8335-E356B5C64734}"/>
              </a:ext>
            </a:extLst>
          </p:cNvPr>
          <p:cNvGrpSpPr/>
          <p:nvPr/>
        </p:nvGrpSpPr>
        <p:grpSpPr>
          <a:xfrm>
            <a:off x="660400" y="2550606"/>
            <a:ext cx="6300602" cy="3229144"/>
            <a:chOff x="6177974" y="2129691"/>
            <a:chExt cx="4752685" cy="3229144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A6036F83-F82B-4CD5-ADE4-5970CD6CD4ED}"/>
                </a:ext>
              </a:extLst>
            </p:cNvPr>
            <p:cNvSpPr/>
            <p:nvPr/>
          </p:nvSpPr>
          <p:spPr>
            <a:xfrm>
              <a:off x="6177974" y="2129691"/>
              <a:ext cx="4752685" cy="322914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7" name="文本框 5">
              <a:extLst>
                <a:ext uri="{FF2B5EF4-FFF2-40B4-BE49-F238E27FC236}">
                  <a16:creationId xmlns:a16="http://schemas.microsoft.com/office/drawing/2014/main" xmlns="" id="{D83B7712-23ED-497F-9561-43A8070A70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8185" y="2570107"/>
              <a:ext cx="3352092" cy="420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135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接入移动硬盘或</a:t>
              </a:r>
              <a:r>
                <a:rPr lang="en-US" altLang="zh-CN" sz="2135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u</a:t>
              </a:r>
              <a:r>
                <a:rPr lang="zh-CN" altLang="en-US" sz="2135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盘为何先进行扫描</a:t>
              </a:r>
            </a:p>
          </p:txBody>
        </p:sp>
        <p:sp>
          <p:nvSpPr>
            <p:cNvPr id="38" name="矩形 5">
              <a:extLst>
                <a:ext uri="{FF2B5EF4-FFF2-40B4-BE49-F238E27FC236}">
                  <a16:creationId xmlns:a16="http://schemas.microsoft.com/office/drawing/2014/main" xmlns="" id="{288D3957-85B2-4878-A633-F04352557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85" y="3102974"/>
              <a:ext cx="4352680" cy="1338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285750" indent="-285750" eaLnBrk="1" hangingPunct="1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外接存储设备也是信息存储介质，所存的信息很容易带有各种病毒，如果将带有病毒的外接存储介质接入电脑，很容易将病毒传播到电脑中。</a:t>
              </a:r>
            </a:p>
          </p:txBody>
        </p:sp>
        <p:sp>
          <p:nvSpPr>
            <p:cNvPr id="39" name="矩形 5">
              <a:extLst>
                <a:ext uri="{FF2B5EF4-FFF2-40B4-BE49-F238E27FC236}">
                  <a16:creationId xmlns:a16="http://schemas.microsoft.com/office/drawing/2014/main" xmlns="" id="{AB64CDD1-40A6-47A7-8450-D8CB79FA6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85" y="4531031"/>
              <a:ext cx="4271625" cy="458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285750" indent="-285750" eaLnBrk="1" hangingPunct="1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接入移动硬盘或</a:t>
              </a:r>
              <a:r>
                <a:rPr lang="en-US" altLang="zh-CN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u</a:t>
              </a:r>
              <a:r>
                <a:rPr lang="zh-CN" altLang="en-US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盘先进行扫描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D458A98-4282-48AB-A492-729F2A1F4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2360" y="2272495"/>
            <a:ext cx="4486540" cy="364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1531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1DDD868B-A963-460D-8913-1B136CB522A8}"/>
              </a:ext>
            </a:extLst>
          </p:cNvPr>
          <p:cNvGrpSpPr/>
          <p:nvPr/>
        </p:nvGrpSpPr>
        <p:grpSpPr>
          <a:xfrm>
            <a:off x="5987294" y="2459756"/>
            <a:ext cx="5333850" cy="3049654"/>
            <a:chOff x="6858150" y="2024327"/>
            <a:chExt cx="5333850" cy="3049654"/>
          </a:xfrm>
        </p:grpSpPr>
        <p:sp>
          <p:nvSpPr>
            <p:cNvPr id="9" name="文本框 8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  <a:extLst>
                <a:ext uri="{FF2B5EF4-FFF2-40B4-BE49-F238E27FC236}">
                  <a16:creationId xmlns:a16="http://schemas.microsoft.com/office/drawing/2014/main" xmlns="" id="{827A0F7D-7D38-4D49-B52C-D6AB5CF3CE8C}"/>
                </a:ext>
              </a:extLst>
            </p:cNvPr>
            <p:cNvSpPr txBox="1"/>
            <p:nvPr/>
          </p:nvSpPr>
          <p:spPr>
            <a:xfrm>
              <a:off x="6858150" y="2024327"/>
              <a:ext cx="5333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cs typeface="+mn-ea"/>
                  <a:sym typeface="+mn-lt"/>
                </a:rPr>
                <a:t>如何安全的使用</a:t>
              </a:r>
              <a:r>
                <a:rPr lang="en-US" altLang="zh-CN" sz="3600" b="1" dirty="0">
                  <a:solidFill>
                    <a:schemeClr val="bg1"/>
                  </a:solidFill>
                  <a:cs typeface="+mn-ea"/>
                  <a:sym typeface="+mn-lt"/>
                </a:rPr>
                <a:t>WIFI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1E291977-2069-4502-A02C-4D0C5CA90D78}"/>
                </a:ext>
              </a:extLst>
            </p:cNvPr>
            <p:cNvSpPr/>
            <p:nvPr/>
          </p:nvSpPr>
          <p:spPr>
            <a:xfrm>
              <a:off x="6914368" y="3134989"/>
              <a:ext cx="478233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     勿见到免费</a:t>
              </a:r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Wi-Fi </a:t>
              </a: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就用，要用可靠的</a:t>
              </a:r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Wi-Fi </a:t>
              </a: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接入点，关闭手机和平板电脑等设备的无线网络自动连接功能，仅在需要时开启；</a:t>
              </a: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2D06932F-145B-4152-8B6E-81309FDD1901}"/>
                </a:ext>
              </a:extLst>
            </p:cNvPr>
            <p:cNvCxnSpPr>
              <a:cxnSpLocks/>
            </p:cNvCxnSpPr>
            <p:nvPr/>
          </p:nvCxnSpPr>
          <p:spPr>
            <a:xfrm>
              <a:off x="6985150" y="2964378"/>
              <a:ext cx="85256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45F71E2-5BCB-4ABD-BB6B-7F8BFBC269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599" y="1888406"/>
            <a:ext cx="3722916" cy="372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91938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1DDD868B-A963-460D-8913-1B136CB522A8}"/>
              </a:ext>
            </a:extLst>
          </p:cNvPr>
          <p:cNvGrpSpPr/>
          <p:nvPr/>
        </p:nvGrpSpPr>
        <p:grpSpPr>
          <a:xfrm>
            <a:off x="1255486" y="2227528"/>
            <a:ext cx="5871028" cy="3972984"/>
            <a:chOff x="6858150" y="2024327"/>
            <a:chExt cx="5871028" cy="3972984"/>
          </a:xfrm>
        </p:grpSpPr>
        <p:sp>
          <p:nvSpPr>
            <p:cNvPr id="9" name="文本框 8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  <a:extLst>
                <a:ext uri="{FF2B5EF4-FFF2-40B4-BE49-F238E27FC236}">
                  <a16:creationId xmlns:a16="http://schemas.microsoft.com/office/drawing/2014/main" xmlns="" id="{827A0F7D-7D38-4D49-B52C-D6AB5CF3CE8C}"/>
                </a:ext>
              </a:extLst>
            </p:cNvPr>
            <p:cNvSpPr txBox="1"/>
            <p:nvPr/>
          </p:nvSpPr>
          <p:spPr>
            <a:xfrm>
              <a:off x="6858150" y="2024327"/>
              <a:ext cx="5333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cs typeface="+mn-ea"/>
                  <a:sym typeface="+mn-lt"/>
                </a:rPr>
                <a:t>如何安全的使用</a:t>
              </a:r>
              <a:r>
                <a:rPr lang="en-US" altLang="zh-CN" sz="3600" b="1" dirty="0">
                  <a:solidFill>
                    <a:schemeClr val="bg1"/>
                  </a:solidFill>
                  <a:cs typeface="+mn-ea"/>
                  <a:sym typeface="+mn-lt"/>
                </a:rPr>
                <a:t>WIFI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1E291977-2069-4502-A02C-4D0C5CA90D78}"/>
                </a:ext>
              </a:extLst>
            </p:cNvPr>
            <p:cNvSpPr/>
            <p:nvPr/>
          </p:nvSpPr>
          <p:spPr>
            <a:xfrm>
              <a:off x="6914367" y="3134989"/>
              <a:ext cx="581481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     警惕公共场所免费的无线信号为不法分子设置的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  钓鱼陷阱，尤其是一些和公共场所内已开放的</a:t>
              </a:r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Wi-Fi  </a:t>
              </a: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同名的信号。在公共场所使用陌生的无线网络时，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尽量不要进行与资金有关的银行转账与支付；</a:t>
              </a: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2D06932F-145B-4152-8B6E-81309FDD1901}"/>
                </a:ext>
              </a:extLst>
            </p:cNvPr>
            <p:cNvCxnSpPr>
              <a:cxnSpLocks/>
            </p:cNvCxnSpPr>
            <p:nvPr/>
          </p:nvCxnSpPr>
          <p:spPr>
            <a:xfrm>
              <a:off x="6985150" y="2964378"/>
              <a:ext cx="85256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E8438F4-0B74-4E6D-907C-E5513B3DF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914" y="1400818"/>
            <a:ext cx="4486540" cy="44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39670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1DDD868B-A963-460D-8913-1B136CB522A8}"/>
              </a:ext>
            </a:extLst>
          </p:cNvPr>
          <p:cNvGrpSpPr/>
          <p:nvPr/>
        </p:nvGrpSpPr>
        <p:grpSpPr>
          <a:xfrm>
            <a:off x="5987294" y="2183984"/>
            <a:ext cx="5333850" cy="3049654"/>
            <a:chOff x="6858150" y="2024327"/>
            <a:chExt cx="5333850" cy="3049654"/>
          </a:xfrm>
        </p:grpSpPr>
        <p:sp>
          <p:nvSpPr>
            <p:cNvPr id="9" name="文本框 8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  <a:extLst>
                <a:ext uri="{FF2B5EF4-FFF2-40B4-BE49-F238E27FC236}">
                  <a16:creationId xmlns:a16="http://schemas.microsoft.com/office/drawing/2014/main" xmlns="" id="{827A0F7D-7D38-4D49-B52C-D6AB5CF3CE8C}"/>
                </a:ext>
              </a:extLst>
            </p:cNvPr>
            <p:cNvSpPr txBox="1"/>
            <p:nvPr/>
          </p:nvSpPr>
          <p:spPr>
            <a:xfrm>
              <a:off x="6858150" y="2024327"/>
              <a:ext cx="5333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cs typeface="+mn-ea"/>
                  <a:sym typeface="+mn-lt"/>
                </a:rPr>
                <a:t>如何安全的使用</a:t>
              </a:r>
              <a:r>
                <a:rPr lang="en-US" altLang="zh-CN" sz="3600" b="1" dirty="0">
                  <a:solidFill>
                    <a:schemeClr val="bg1"/>
                  </a:solidFill>
                  <a:cs typeface="+mn-ea"/>
                  <a:sym typeface="+mn-lt"/>
                </a:rPr>
                <a:t>WIFI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1E291977-2069-4502-A02C-4D0C5CA90D78}"/>
                </a:ext>
              </a:extLst>
            </p:cNvPr>
            <p:cNvSpPr/>
            <p:nvPr/>
          </p:nvSpPr>
          <p:spPr>
            <a:xfrm>
              <a:off x="6914368" y="3134989"/>
              <a:ext cx="478233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       修改无线路由器默认的管理员用户名和密码，将家中无线路由器的密码设置得复杂一些，并采用强密码，最好是字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母和数字的组合；</a:t>
              </a: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2D06932F-145B-4152-8B6E-81309FDD1901}"/>
                </a:ext>
              </a:extLst>
            </p:cNvPr>
            <p:cNvCxnSpPr>
              <a:cxnSpLocks/>
            </p:cNvCxnSpPr>
            <p:nvPr/>
          </p:nvCxnSpPr>
          <p:spPr>
            <a:xfrm>
              <a:off x="6985150" y="2964378"/>
              <a:ext cx="85256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23E7092-6BE9-40D1-A791-A78A3FC5F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770" y="1589503"/>
            <a:ext cx="4767944" cy="476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5162"/>
      </p:ext>
    </p:extLst>
  </p:cSld>
  <p:clrMapOvr>
    <a:masterClrMapping/>
  </p:clrMapOvr>
  <p:transition spd="med" advTm="3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F1257CF-C18B-46B5-8577-11323A0F43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t="944" r="43617" b="141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55">
            <a:extLst>
              <a:ext uri="{FF2B5EF4-FFF2-40B4-BE49-F238E27FC236}">
                <a16:creationId xmlns:a16="http://schemas.microsoft.com/office/drawing/2014/main" xmlns="" id="{A78FAD90-635B-4DA8-9B2B-91888F476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36" y="2564059"/>
            <a:ext cx="1538883" cy="2745422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4400" b="1" dirty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B9E1F8"/>
                    </a:gs>
                  </a:gsLst>
                  <a:lin ang="5400000" scaled="1"/>
                  <a:tileRect/>
                </a:gradFill>
                <a:effectLst>
                  <a:outerShdw blurRad="50800" dist="38100" dir="5400000" sx="103000" sy="103000" algn="t" rotWithShape="0">
                    <a:prstClr val="black">
                      <a:alpha val="31000"/>
                    </a:prstClr>
                  </a:outerShdw>
                </a:effectLst>
                <a:cs typeface="+mn-ea"/>
                <a:sym typeface="+mn-lt"/>
              </a:rPr>
              <a:t>CONTENTS</a:t>
            </a:r>
            <a:endParaRPr lang="zh-CN" altLang="en-US" sz="4400" b="1" dirty="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B9E1F8"/>
                  </a:gs>
                </a:gsLst>
                <a:lin ang="5400000" scaled="1"/>
                <a:tileRect/>
              </a:gradFill>
              <a:effectLst>
                <a:outerShdw blurRad="50800" dist="38100" dir="5400000" sx="103000" sy="103000" algn="t" rotWithShape="0">
                  <a:prstClr val="black">
                    <a:alpha val="31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文本框 55">
            <a:extLst>
              <a:ext uri="{FF2B5EF4-FFF2-40B4-BE49-F238E27FC236}">
                <a16:creationId xmlns:a16="http://schemas.microsoft.com/office/drawing/2014/main" xmlns="" id="{1DF9AC32-8B4E-4EE1-B8EC-216E20A5D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877" y="1211400"/>
            <a:ext cx="1415772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B9E1F8"/>
                    </a:gs>
                  </a:gsLst>
                  <a:lin ang="5400000" scaled="1"/>
                  <a:tileRect/>
                </a:gradFill>
                <a:effectLst>
                  <a:outerShdw blurRad="50800" dist="38100" dir="5400000" sx="103000" sy="103000" algn="t" rotWithShape="0">
                    <a:prstClr val="black">
                      <a:alpha val="31000"/>
                    </a:prstClr>
                  </a:outerShdw>
                </a:effectLst>
                <a:cs typeface="+mn-ea"/>
                <a:sym typeface="+mn-lt"/>
              </a:rPr>
              <a:t>目录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2C2D836-2D2C-4B0D-A629-648486436B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820031"/>
            <a:ext cx="1295400" cy="195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F05C3D1-BE22-4064-BE71-3379D2046C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5976231"/>
            <a:ext cx="1319705" cy="1959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1A47B64-67B3-4215-9633-85633D0C5E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28" r="74167" b="-11999"/>
          <a:stretch/>
        </p:blipFill>
        <p:spPr>
          <a:xfrm>
            <a:off x="0" y="2032000"/>
            <a:ext cx="1977058" cy="29336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44E8216-FA91-4A46-9E59-3DE00ACB22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8" t="39907" r="179" b="21100"/>
          <a:stretch/>
        </p:blipFill>
        <p:spPr>
          <a:xfrm>
            <a:off x="9864035" y="1320801"/>
            <a:ext cx="2327965" cy="1092200"/>
          </a:xfrm>
          <a:prstGeom prst="rect">
            <a:avLst/>
          </a:prstGeom>
        </p:spPr>
      </p:pic>
      <p:sp>
        <p:nvSpPr>
          <p:cNvPr id="19" name="矩形 61">
            <a:extLst>
              <a:ext uri="{FF2B5EF4-FFF2-40B4-BE49-F238E27FC236}">
                <a16:creationId xmlns:a16="http://schemas.microsoft.com/office/drawing/2014/main" xmlns="" id="{A506C395-6507-4622-B104-2E44C0804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799" y="1757256"/>
            <a:ext cx="799402" cy="79940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5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endParaRPr lang="zh-CN" altLang="en-US" sz="5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943408BA-7D58-49F0-8F56-06CA570002AF}"/>
              </a:ext>
            </a:extLst>
          </p:cNvPr>
          <p:cNvSpPr/>
          <p:nvPr/>
        </p:nvSpPr>
        <p:spPr>
          <a:xfrm>
            <a:off x="6317928" y="1836917"/>
            <a:ext cx="4559622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dist"/>
            <a:r>
              <a:rPr lang="zh-CN" altLang="en-US" sz="4000" b="1" kern="0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网络安全主要特征</a:t>
            </a:r>
          </a:p>
        </p:txBody>
      </p:sp>
      <p:sp>
        <p:nvSpPr>
          <p:cNvPr id="21" name="矩形 61">
            <a:extLst>
              <a:ext uri="{FF2B5EF4-FFF2-40B4-BE49-F238E27FC236}">
                <a16:creationId xmlns:a16="http://schemas.microsoft.com/office/drawing/2014/main" xmlns="" id="{9AF2356B-E818-460E-8275-948CF722D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799" y="3105044"/>
            <a:ext cx="799402" cy="79940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5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endParaRPr lang="zh-CN" altLang="en-US" sz="5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2BF0BFF5-DAEB-42CD-8B6D-6F94C4D071A6}"/>
              </a:ext>
            </a:extLst>
          </p:cNvPr>
          <p:cNvSpPr/>
          <p:nvPr/>
        </p:nvSpPr>
        <p:spPr>
          <a:xfrm>
            <a:off x="6317928" y="3184705"/>
            <a:ext cx="4559622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dist"/>
            <a:r>
              <a:rPr lang="zh-CN" altLang="en-US" sz="4000" b="1" kern="0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网络安全相关法律</a:t>
            </a:r>
          </a:p>
        </p:txBody>
      </p:sp>
      <p:sp>
        <p:nvSpPr>
          <p:cNvPr id="23" name="矩形 61">
            <a:extLst>
              <a:ext uri="{FF2B5EF4-FFF2-40B4-BE49-F238E27FC236}">
                <a16:creationId xmlns:a16="http://schemas.microsoft.com/office/drawing/2014/main" xmlns="" id="{3E042512-DA0C-4E33-AFA9-6DFD81094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799" y="4452831"/>
            <a:ext cx="799402" cy="79940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5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endParaRPr lang="zh-CN" altLang="en-US" sz="5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0FEF968D-F1CF-4378-93A2-487AC3E4DA1E}"/>
              </a:ext>
            </a:extLst>
          </p:cNvPr>
          <p:cNvSpPr/>
          <p:nvPr/>
        </p:nvSpPr>
        <p:spPr>
          <a:xfrm>
            <a:off x="6317928" y="4532492"/>
            <a:ext cx="4559622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dist"/>
            <a:r>
              <a:rPr lang="zh-CN" altLang="en-US" sz="4000" b="1" kern="0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网络安全防护措施</a:t>
            </a:r>
          </a:p>
        </p:txBody>
      </p:sp>
    </p:spTree>
    <p:extLst>
      <p:ext uri="{BB962C8B-B14F-4D97-AF65-F5344CB8AC3E}">
        <p14:creationId xmlns:p14="http://schemas.microsoft.com/office/powerpoint/2010/main" val="120089853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 bldLvl="0" animBg="1" autoUpdateAnimBg="0"/>
      <p:bldP spid="20" grpId="0"/>
      <p:bldP spid="21" grpId="0" bldLvl="0" animBg="1" autoUpdateAnimBg="0"/>
      <p:bldP spid="22" grpId="0"/>
      <p:bldP spid="23" grpId="0" bldLvl="0" animBg="1" autoUpdateAnimBg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1DDD868B-A963-460D-8913-1B136CB522A8}"/>
              </a:ext>
            </a:extLst>
          </p:cNvPr>
          <p:cNvGrpSpPr/>
          <p:nvPr/>
        </p:nvGrpSpPr>
        <p:grpSpPr>
          <a:xfrm>
            <a:off x="1313543" y="2866157"/>
            <a:ext cx="5871028" cy="1609773"/>
            <a:chOff x="6858150" y="2024327"/>
            <a:chExt cx="5871028" cy="1609773"/>
          </a:xfrm>
        </p:grpSpPr>
        <p:sp>
          <p:nvSpPr>
            <p:cNvPr id="9" name="文本框 8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  <a:extLst>
                <a:ext uri="{FF2B5EF4-FFF2-40B4-BE49-F238E27FC236}">
                  <a16:creationId xmlns:a16="http://schemas.microsoft.com/office/drawing/2014/main" xmlns="" id="{827A0F7D-7D38-4D49-B52C-D6AB5CF3CE8C}"/>
                </a:ext>
              </a:extLst>
            </p:cNvPr>
            <p:cNvSpPr txBox="1"/>
            <p:nvPr/>
          </p:nvSpPr>
          <p:spPr>
            <a:xfrm>
              <a:off x="6858150" y="2024327"/>
              <a:ext cx="5333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cs typeface="+mn-ea"/>
                  <a:sym typeface="+mn-lt"/>
                </a:rPr>
                <a:t>如何安全的使用</a:t>
              </a:r>
              <a:r>
                <a:rPr lang="en-US" altLang="zh-CN" sz="3600" b="1" dirty="0">
                  <a:solidFill>
                    <a:schemeClr val="bg1"/>
                  </a:solidFill>
                  <a:cs typeface="+mn-ea"/>
                  <a:sym typeface="+mn-lt"/>
                </a:rPr>
                <a:t>WIFI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1E291977-2069-4502-A02C-4D0C5CA90D78}"/>
                </a:ext>
              </a:extLst>
            </p:cNvPr>
            <p:cNvSpPr/>
            <p:nvPr/>
          </p:nvSpPr>
          <p:spPr>
            <a:xfrm>
              <a:off x="6914367" y="3134989"/>
              <a:ext cx="5814811" cy="499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无人使用时，关闭无线路由器电源。</a:t>
              </a: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2D06932F-145B-4152-8B6E-81309FDD1901}"/>
                </a:ext>
              </a:extLst>
            </p:cNvPr>
            <p:cNvCxnSpPr>
              <a:cxnSpLocks/>
            </p:cNvCxnSpPr>
            <p:nvPr/>
          </p:nvCxnSpPr>
          <p:spPr>
            <a:xfrm>
              <a:off x="6985150" y="2964378"/>
              <a:ext cx="85256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77E4C46-9D5F-4E4D-9D77-94FF60608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2146120"/>
            <a:ext cx="4927728" cy="30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92614"/>
      </p:ext>
    </p:extLst>
  </p:cSld>
  <p:clrMapOvr>
    <a:masterClrMapping/>
  </p:clrMapOvr>
  <p:transition spd="med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D8C5161-F4C0-475C-B1F2-BFF1DC89EBC0}"/>
              </a:ext>
            </a:extLst>
          </p:cNvPr>
          <p:cNvSpPr txBox="1"/>
          <p:nvPr/>
        </p:nvSpPr>
        <p:spPr>
          <a:xfrm>
            <a:off x="3484336" y="1289957"/>
            <a:ext cx="523965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如何安全的使用智能手机</a:t>
            </a:r>
          </a:p>
        </p:txBody>
      </p:sp>
      <p:sp>
        <p:nvSpPr>
          <p:cNvPr id="8" name="燕尾形 19">
            <a:extLst>
              <a:ext uri="{FF2B5EF4-FFF2-40B4-BE49-F238E27FC236}">
                <a16:creationId xmlns:a16="http://schemas.microsoft.com/office/drawing/2014/main" xmlns="" id="{A07FFD36-30A7-4372-92B5-7C4C9F8FD27D}"/>
              </a:ext>
            </a:extLst>
          </p:cNvPr>
          <p:cNvSpPr/>
          <p:nvPr/>
        </p:nvSpPr>
        <p:spPr>
          <a:xfrm rot="10800000">
            <a:off x="5339443" y="2747429"/>
            <a:ext cx="359946" cy="57591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47">
            <a:extLst>
              <a:ext uri="{FF2B5EF4-FFF2-40B4-BE49-F238E27FC236}">
                <a16:creationId xmlns:a16="http://schemas.microsoft.com/office/drawing/2014/main" xmlns="" id="{C5412740-F4CD-44D8-AFCE-301CB41F5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408" y="2448254"/>
            <a:ext cx="5453650" cy="120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为手机设置访问密码</a:t>
            </a: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以防智能手机丢失时，犯罪分子可能会获得通讯录、文件等重要信息并加以利用；</a:t>
            </a:r>
          </a:p>
        </p:txBody>
      </p:sp>
      <p:sp>
        <p:nvSpPr>
          <p:cNvPr id="10" name="燕尾形 19">
            <a:extLst>
              <a:ext uri="{FF2B5EF4-FFF2-40B4-BE49-F238E27FC236}">
                <a16:creationId xmlns:a16="http://schemas.microsoft.com/office/drawing/2014/main" xmlns="" id="{C46E4B08-533D-4C8D-B83C-BA903F9D2A9E}"/>
              </a:ext>
            </a:extLst>
          </p:cNvPr>
          <p:cNvSpPr/>
          <p:nvPr/>
        </p:nvSpPr>
        <p:spPr>
          <a:xfrm rot="10800000">
            <a:off x="5339443" y="4180028"/>
            <a:ext cx="359946" cy="57591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47">
            <a:extLst>
              <a:ext uri="{FF2B5EF4-FFF2-40B4-BE49-F238E27FC236}">
                <a16:creationId xmlns:a16="http://schemas.microsoft.com/office/drawing/2014/main" xmlns="" id="{F58E04F8-BE5C-4D38-AB52-EB7FE8675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408" y="4065519"/>
            <a:ext cx="5453650" cy="83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不要轻易打开陌生人通过手机发送的链接和文件；</a:t>
            </a:r>
          </a:p>
        </p:txBody>
      </p:sp>
      <p:sp>
        <p:nvSpPr>
          <p:cNvPr id="12" name="燕尾形 19">
            <a:extLst>
              <a:ext uri="{FF2B5EF4-FFF2-40B4-BE49-F238E27FC236}">
                <a16:creationId xmlns:a16="http://schemas.microsoft.com/office/drawing/2014/main" xmlns="" id="{FD65D5EA-7DBA-433F-BB22-717C5ECC60D6}"/>
              </a:ext>
            </a:extLst>
          </p:cNvPr>
          <p:cNvSpPr/>
          <p:nvPr/>
        </p:nvSpPr>
        <p:spPr>
          <a:xfrm rot="10800000">
            <a:off x="5339443" y="5352813"/>
            <a:ext cx="359946" cy="57591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矩形 47">
            <a:extLst>
              <a:ext uri="{FF2B5EF4-FFF2-40B4-BE49-F238E27FC236}">
                <a16:creationId xmlns:a16="http://schemas.microsoft.com/office/drawing/2014/main" xmlns="" id="{85E21675-6B49-4D95-8642-A77BD071A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408" y="5422970"/>
            <a:ext cx="5453650" cy="42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为手机设置锁屏密码，并将手机随身携带；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7663C7C-F21B-431B-8FD5-813B1E8EC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2178957"/>
            <a:ext cx="3955143" cy="39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92171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D8C5161-F4C0-475C-B1F2-BFF1DC89EBC0}"/>
              </a:ext>
            </a:extLst>
          </p:cNvPr>
          <p:cNvSpPr txBox="1"/>
          <p:nvPr/>
        </p:nvSpPr>
        <p:spPr>
          <a:xfrm>
            <a:off x="3484336" y="1289957"/>
            <a:ext cx="523965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如何安全的使用智能手机</a:t>
            </a:r>
          </a:p>
        </p:txBody>
      </p:sp>
      <p:sp>
        <p:nvSpPr>
          <p:cNvPr id="8" name="燕尾形 19">
            <a:extLst>
              <a:ext uri="{FF2B5EF4-FFF2-40B4-BE49-F238E27FC236}">
                <a16:creationId xmlns:a16="http://schemas.microsoft.com/office/drawing/2014/main" xmlns="" id="{A07FFD36-30A7-4372-92B5-7C4C9F8FD27D}"/>
              </a:ext>
            </a:extLst>
          </p:cNvPr>
          <p:cNvSpPr/>
          <p:nvPr/>
        </p:nvSpPr>
        <p:spPr>
          <a:xfrm rot="10800000" flipH="1">
            <a:off x="5792922" y="2901847"/>
            <a:ext cx="359946" cy="57591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47">
            <a:extLst>
              <a:ext uri="{FF2B5EF4-FFF2-40B4-BE49-F238E27FC236}">
                <a16:creationId xmlns:a16="http://schemas.microsoft.com/office/drawing/2014/main" xmlns="" id="{C5412740-F4CD-44D8-AFCE-301CB41F5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343" y="2787338"/>
            <a:ext cx="4749708" cy="83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在</a:t>
            </a: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QQ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、微信等应用程序中关闭地理定位功能，并仅在需要时开启蓝牙；</a:t>
            </a:r>
          </a:p>
        </p:txBody>
      </p:sp>
      <p:sp>
        <p:nvSpPr>
          <p:cNvPr id="10" name="燕尾形 19">
            <a:extLst>
              <a:ext uri="{FF2B5EF4-FFF2-40B4-BE49-F238E27FC236}">
                <a16:creationId xmlns:a16="http://schemas.microsoft.com/office/drawing/2014/main" xmlns="" id="{C46E4B08-533D-4C8D-B83C-BA903F9D2A9E}"/>
              </a:ext>
            </a:extLst>
          </p:cNvPr>
          <p:cNvSpPr/>
          <p:nvPr/>
        </p:nvSpPr>
        <p:spPr>
          <a:xfrm rot="10800000" flipH="1">
            <a:off x="5792922" y="4157732"/>
            <a:ext cx="359946" cy="57591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47">
            <a:extLst>
              <a:ext uri="{FF2B5EF4-FFF2-40B4-BE49-F238E27FC236}">
                <a16:creationId xmlns:a16="http://schemas.microsoft.com/office/drawing/2014/main" xmlns="" id="{F58E04F8-BE5C-4D38-AB52-EB7FE8675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343" y="4227889"/>
            <a:ext cx="4749708" cy="42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经常为手机数据做备份；</a:t>
            </a:r>
          </a:p>
        </p:txBody>
      </p:sp>
      <p:sp>
        <p:nvSpPr>
          <p:cNvPr id="12" name="燕尾形 19">
            <a:extLst>
              <a:ext uri="{FF2B5EF4-FFF2-40B4-BE49-F238E27FC236}">
                <a16:creationId xmlns:a16="http://schemas.microsoft.com/office/drawing/2014/main" xmlns="" id="{FD65D5EA-7DBA-433F-BB22-717C5ECC60D6}"/>
              </a:ext>
            </a:extLst>
          </p:cNvPr>
          <p:cNvSpPr/>
          <p:nvPr/>
        </p:nvSpPr>
        <p:spPr>
          <a:xfrm rot="10800000" flipH="1">
            <a:off x="5792922" y="5646877"/>
            <a:ext cx="359946" cy="57591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矩形 47">
            <a:extLst>
              <a:ext uri="{FF2B5EF4-FFF2-40B4-BE49-F238E27FC236}">
                <a16:creationId xmlns:a16="http://schemas.microsoft.com/office/drawing/2014/main" xmlns="" id="{85E21675-6B49-4D95-8642-A77BD071A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343" y="5532368"/>
            <a:ext cx="4749708" cy="83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安装安全防护软件，并经常对手机系统进行扫描；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DC1524E-A741-4D90-87B5-0962356E6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4798" y="2097503"/>
            <a:ext cx="4486540" cy="44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17558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D8C5161-F4C0-475C-B1F2-BFF1DC89EBC0}"/>
              </a:ext>
            </a:extLst>
          </p:cNvPr>
          <p:cNvSpPr txBox="1"/>
          <p:nvPr/>
        </p:nvSpPr>
        <p:spPr>
          <a:xfrm>
            <a:off x="3484336" y="1289957"/>
            <a:ext cx="523965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如何安全的使用智能手机</a:t>
            </a:r>
          </a:p>
        </p:txBody>
      </p:sp>
      <p:sp>
        <p:nvSpPr>
          <p:cNvPr id="8" name="燕尾形 19">
            <a:extLst>
              <a:ext uri="{FF2B5EF4-FFF2-40B4-BE49-F238E27FC236}">
                <a16:creationId xmlns:a16="http://schemas.microsoft.com/office/drawing/2014/main" xmlns="" id="{A07FFD36-30A7-4372-92B5-7C4C9F8FD27D}"/>
              </a:ext>
            </a:extLst>
          </p:cNvPr>
          <p:cNvSpPr/>
          <p:nvPr/>
        </p:nvSpPr>
        <p:spPr>
          <a:xfrm rot="10800000">
            <a:off x="6065157" y="3139315"/>
            <a:ext cx="359946" cy="57591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47">
            <a:extLst>
              <a:ext uri="{FF2B5EF4-FFF2-40B4-BE49-F238E27FC236}">
                <a16:creationId xmlns:a16="http://schemas.microsoft.com/office/drawing/2014/main" xmlns="" id="{C5412740-F4CD-44D8-AFCE-301CB41F5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6122" y="2985282"/>
            <a:ext cx="4132849" cy="83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到权威网站下载手机应用软件，并在安装时谨慎选择相关权限；</a:t>
            </a:r>
          </a:p>
        </p:txBody>
      </p:sp>
      <p:sp>
        <p:nvSpPr>
          <p:cNvPr id="10" name="燕尾形 19">
            <a:extLst>
              <a:ext uri="{FF2B5EF4-FFF2-40B4-BE49-F238E27FC236}">
                <a16:creationId xmlns:a16="http://schemas.microsoft.com/office/drawing/2014/main" xmlns="" id="{C46E4B08-533D-4C8D-B83C-BA903F9D2A9E}"/>
              </a:ext>
            </a:extLst>
          </p:cNvPr>
          <p:cNvSpPr/>
          <p:nvPr/>
        </p:nvSpPr>
        <p:spPr>
          <a:xfrm rot="10800000">
            <a:off x="6065157" y="4571914"/>
            <a:ext cx="359946" cy="57591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47">
            <a:extLst>
              <a:ext uri="{FF2B5EF4-FFF2-40B4-BE49-F238E27FC236}">
                <a16:creationId xmlns:a16="http://schemas.microsoft.com/office/drawing/2014/main" xmlns="" id="{F58E04F8-BE5C-4D38-AB52-EB7FE8675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6122" y="4457405"/>
            <a:ext cx="4132849" cy="83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不要试图破解自己的手机，以保证应用程序的安全性。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7A32BA2-78AD-484A-9F3A-C2B1D4FDC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2570" y="2676283"/>
            <a:ext cx="4486540" cy="28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1522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9" grpId="0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E5834C9-1DDB-4745-A5A6-149C622AB6DD}"/>
              </a:ext>
            </a:extLst>
          </p:cNvPr>
          <p:cNvSpPr/>
          <p:nvPr/>
        </p:nvSpPr>
        <p:spPr>
          <a:xfrm>
            <a:off x="471715" y="2264908"/>
            <a:ext cx="7743371" cy="42455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999" dirty="0">
                <a:solidFill>
                  <a:schemeClr val="bg1"/>
                </a:solidFill>
                <a:cs typeface="+mn-ea"/>
                <a:sym typeface="+mn-lt"/>
              </a:rPr>
              <a:t>利用手机中的各种安全保护功能，为手机、</a:t>
            </a:r>
            <a:r>
              <a:rPr lang="en-US" altLang="zh-CN" sz="1999" dirty="0">
                <a:solidFill>
                  <a:schemeClr val="bg1"/>
                </a:solidFill>
                <a:cs typeface="+mn-ea"/>
                <a:sym typeface="+mn-lt"/>
              </a:rPr>
              <a:t>SIM </a:t>
            </a:r>
            <a:r>
              <a:rPr lang="zh-CN" altLang="en-US" sz="1999" dirty="0">
                <a:solidFill>
                  <a:schemeClr val="bg1"/>
                </a:solidFill>
                <a:cs typeface="+mn-ea"/>
                <a:sym typeface="+mn-lt"/>
              </a:rPr>
              <a:t>卡设置密码并安装安全软件，减少手机中的本地分享，对程序执行权限加以限制；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999" dirty="0">
                <a:solidFill>
                  <a:schemeClr val="bg1"/>
                </a:solidFill>
                <a:cs typeface="+mn-ea"/>
                <a:sym typeface="+mn-lt"/>
              </a:rPr>
              <a:t>谨慎下载应用，尽量从正规网站下载手机应用程序和升级包，对手机中的</a:t>
            </a:r>
            <a:r>
              <a:rPr lang="en-US" altLang="zh-CN" sz="1999" dirty="0">
                <a:solidFill>
                  <a:schemeClr val="bg1"/>
                </a:solidFill>
                <a:cs typeface="+mn-ea"/>
                <a:sym typeface="+mn-lt"/>
              </a:rPr>
              <a:t>Web </a:t>
            </a:r>
            <a:r>
              <a:rPr lang="zh-CN" altLang="en-US" sz="1999" dirty="0">
                <a:solidFill>
                  <a:schemeClr val="bg1"/>
                </a:solidFill>
                <a:cs typeface="+mn-ea"/>
                <a:sym typeface="+mn-lt"/>
              </a:rPr>
              <a:t>站点提高警惕；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999" dirty="0">
                <a:solidFill>
                  <a:schemeClr val="bg1"/>
                </a:solidFill>
                <a:cs typeface="+mn-ea"/>
                <a:sym typeface="+mn-lt"/>
              </a:rPr>
              <a:t>禁用</a:t>
            </a:r>
            <a:r>
              <a:rPr lang="en-US" altLang="zh-CN" sz="1999" dirty="0">
                <a:solidFill>
                  <a:schemeClr val="bg1"/>
                </a:solidFill>
                <a:cs typeface="+mn-ea"/>
                <a:sym typeface="+mn-lt"/>
              </a:rPr>
              <a:t>Wi-Fi </a:t>
            </a:r>
            <a:r>
              <a:rPr lang="zh-CN" altLang="en-US" sz="1999" dirty="0">
                <a:solidFill>
                  <a:schemeClr val="bg1"/>
                </a:solidFill>
                <a:cs typeface="+mn-ea"/>
                <a:sym typeface="+mn-lt"/>
              </a:rPr>
              <a:t>自动连接到网络功能，使用公共</a:t>
            </a:r>
            <a:r>
              <a:rPr lang="en-US" altLang="zh-CN" sz="1999" dirty="0">
                <a:solidFill>
                  <a:schemeClr val="bg1"/>
                </a:solidFill>
                <a:cs typeface="+mn-ea"/>
                <a:sym typeface="+mn-lt"/>
              </a:rPr>
              <a:t>Wi-Fi </a:t>
            </a:r>
            <a:r>
              <a:rPr lang="zh-CN" altLang="en-US" sz="1999" dirty="0">
                <a:solidFill>
                  <a:schemeClr val="bg1"/>
                </a:solidFill>
                <a:cs typeface="+mn-ea"/>
                <a:sym typeface="+mn-lt"/>
              </a:rPr>
              <a:t>有可能被盗用资料；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999" dirty="0">
                <a:solidFill>
                  <a:schemeClr val="bg1"/>
                </a:solidFill>
                <a:cs typeface="+mn-ea"/>
                <a:sym typeface="+mn-lt"/>
              </a:rPr>
              <a:t>下载软件或游戏时，应详细阅读授权内容，防止将木马带到手机中；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999" dirty="0">
                <a:solidFill>
                  <a:schemeClr val="bg1"/>
                </a:solidFill>
                <a:cs typeface="+mn-ea"/>
                <a:sym typeface="+mn-lt"/>
              </a:rPr>
              <a:t>勿见二维码就刷。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8486ECE4-EE75-4C15-9CC4-B9F54FF22096}"/>
              </a:ext>
            </a:extLst>
          </p:cNvPr>
          <p:cNvSpPr/>
          <p:nvPr/>
        </p:nvSpPr>
        <p:spPr>
          <a:xfrm>
            <a:off x="1700667" y="1345921"/>
            <a:ext cx="5793467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3200" b="1" dirty="0">
                <a:solidFill>
                  <a:prstClr val="white">
                    <a:lumMod val="95000"/>
                  </a:prstClr>
                </a:solidFill>
                <a:cs typeface="+mn-ea"/>
                <a:sym typeface="+mn-lt"/>
              </a:rPr>
              <a:t>如何保护手机支付安全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CA3120D-62D4-4873-AE47-5F784AB3C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3714" y="1952360"/>
            <a:ext cx="4486540" cy="44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2200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44">
            <a:extLst>
              <a:ext uri="{FF2B5EF4-FFF2-40B4-BE49-F238E27FC236}">
                <a16:creationId xmlns:a16="http://schemas.microsoft.com/office/drawing/2014/main" xmlns="" id="{96E0027F-0F7A-4EAD-B246-CC2B96562270}"/>
              </a:ext>
            </a:extLst>
          </p:cNvPr>
          <p:cNvSpPr/>
          <p:nvPr/>
        </p:nvSpPr>
        <p:spPr>
          <a:xfrm>
            <a:off x="789487" y="3972983"/>
            <a:ext cx="2698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克服“贪利”思想，不要轻信，谨防上当；</a:t>
            </a:r>
          </a:p>
        </p:txBody>
      </p:sp>
      <p:sp>
        <p:nvSpPr>
          <p:cNvPr id="39" name="TextBox 45">
            <a:extLst>
              <a:ext uri="{FF2B5EF4-FFF2-40B4-BE49-F238E27FC236}">
                <a16:creationId xmlns:a16="http://schemas.microsoft.com/office/drawing/2014/main" xmlns="" id="{43211693-1FF4-46C3-8668-CAD1C4BA6A91}"/>
              </a:ext>
            </a:extLst>
          </p:cNvPr>
          <p:cNvSpPr txBox="1"/>
          <p:nvPr/>
        </p:nvSpPr>
        <p:spPr>
          <a:xfrm>
            <a:off x="1754941" y="3001538"/>
            <a:ext cx="755335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Rectangle 44">
            <a:extLst>
              <a:ext uri="{FF2B5EF4-FFF2-40B4-BE49-F238E27FC236}">
                <a16:creationId xmlns:a16="http://schemas.microsoft.com/office/drawing/2014/main" xmlns="" id="{C3C8DCFE-D546-4554-9CD6-A786FFDB6B94}"/>
              </a:ext>
            </a:extLst>
          </p:cNvPr>
          <p:cNvSpPr/>
          <p:nvPr/>
        </p:nvSpPr>
        <p:spPr>
          <a:xfrm>
            <a:off x="3201486" y="5496983"/>
            <a:ext cx="5776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不要轻易将自己或家人的身份、通讯信息等家庭、个人资料泄露给他人，对涉及亲人和朋友求助、借钱等内容的短信和电话，要仔细核对；</a:t>
            </a:r>
          </a:p>
        </p:txBody>
      </p:sp>
      <p:sp>
        <p:nvSpPr>
          <p:cNvPr id="41" name="TextBox 45">
            <a:extLst>
              <a:ext uri="{FF2B5EF4-FFF2-40B4-BE49-F238E27FC236}">
                <a16:creationId xmlns:a16="http://schemas.microsoft.com/office/drawing/2014/main" xmlns="" id="{BD9CB2E1-4FBB-47FA-A05F-A3FC0C2AE297}"/>
              </a:ext>
            </a:extLst>
          </p:cNvPr>
          <p:cNvSpPr txBox="1"/>
          <p:nvPr/>
        </p:nvSpPr>
        <p:spPr>
          <a:xfrm>
            <a:off x="5711983" y="4514108"/>
            <a:ext cx="755335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lvl="0" algn="ctr">
              <a:defRPr sz="2800" b="1">
                <a:solidFill>
                  <a:schemeClr val="bg1"/>
                </a:solidFill>
                <a:cs typeface="+mn-ea"/>
              </a:defRPr>
            </a:lvl1pPr>
          </a:lstStyle>
          <a:p>
            <a:pPr lvl="0">
              <a:defRPr/>
            </a:pPr>
            <a:r>
              <a:rPr lang="en-US" altLang="zh-CN" sz="4000" dirty="0">
                <a:sym typeface="+mn-lt"/>
              </a:rPr>
              <a:t>02</a:t>
            </a:r>
            <a:endParaRPr lang="zh-CN" altLang="en-US" sz="4000" dirty="0">
              <a:sym typeface="+mn-lt"/>
            </a:endParaRPr>
          </a:p>
        </p:txBody>
      </p:sp>
      <p:sp>
        <p:nvSpPr>
          <p:cNvPr id="42" name="Rectangle 44">
            <a:extLst>
              <a:ext uri="{FF2B5EF4-FFF2-40B4-BE49-F238E27FC236}">
                <a16:creationId xmlns:a16="http://schemas.microsoft.com/office/drawing/2014/main" xmlns="" id="{BA7265EF-3FD7-4BE5-8585-B7AAC260FB47}"/>
              </a:ext>
            </a:extLst>
          </p:cNvPr>
          <p:cNvSpPr/>
          <p:nvPr/>
        </p:nvSpPr>
        <p:spPr>
          <a:xfrm>
            <a:off x="8291133" y="3984413"/>
            <a:ext cx="2698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接到培训通知、以银行信用卡中心名义声称银行卡升级、招工、婚介类等信息时，要多做调查；</a:t>
            </a:r>
          </a:p>
        </p:txBody>
      </p:sp>
      <p:sp>
        <p:nvSpPr>
          <p:cNvPr id="43" name="TextBox 45">
            <a:extLst>
              <a:ext uri="{FF2B5EF4-FFF2-40B4-BE49-F238E27FC236}">
                <a16:creationId xmlns:a16="http://schemas.microsoft.com/office/drawing/2014/main" xmlns="" id="{418B7C28-5C45-4F33-8C04-B7951BE81A74}"/>
              </a:ext>
            </a:extLst>
          </p:cNvPr>
          <p:cNvSpPr txBox="1"/>
          <p:nvPr/>
        </p:nvSpPr>
        <p:spPr>
          <a:xfrm>
            <a:off x="9262937" y="3001538"/>
            <a:ext cx="755335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lvl="0" algn="ctr">
              <a:defRPr sz="2800" b="1">
                <a:solidFill>
                  <a:schemeClr val="bg1"/>
                </a:solidFill>
                <a:cs typeface="+mn-ea"/>
              </a:defRPr>
            </a:lvl1pPr>
          </a:lstStyle>
          <a:p>
            <a:pPr lvl="0">
              <a:defRPr/>
            </a:pPr>
            <a:r>
              <a:rPr lang="en-US" altLang="zh-CN" sz="4000" dirty="0">
                <a:sym typeface="+mn-lt"/>
              </a:rPr>
              <a:t>03</a:t>
            </a:r>
            <a:endParaRPr lang="zh-CN" altLang="en-US" sz="4000" dirty="0"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B5EA07B3-4B3D-4AD2-830A-A48AB67F1EEE}"/>
              </a:ext>
            </a:extLst>
          </p:cNvPr>
          <p:cNvSpPr txBox="1"/>
          <p:nvPr/>
        </p:nvSpPr>
        <p:spPr>
          <a:xfrm>
            <a:off x="3484336" y="1507671"/>
            <a:ext cx="523965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如何保护手机支付安全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EBD3CBF-C9A7-4C7F-B8C5-DB1E8A8C7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7656" y="2227914"/>
            <a:ext cx="2939144" cy="20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92857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/>
      <p:bldP spid="41" grpId="0" animBg="1"/>
      <p:bldP spid="42" grpId="0"/>
      <p:bldP spid="43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44">
            <a:extLst>
              <a:ext uri="{FF2B5EF4-FFF2-40B4-BE49-F238E27FC236}">
                <a16:creationId xmlns:a16="http://schemas.microsoft.com/office/drawing/2014/main" xmlns="" id="{96E0027F-0F7A-4EAD-B246-CC2B96562270}"/>
              </a:ext>
            </a:extLst>
          </p:cNvPr>
          <p:cNvSpPr/>
          <p:nvPr/>
        </p:nvSpPr>
        <p:spPr>
          <a:xfrm>
            <a:off x="789487" y="3972983"/>
            <a:ext cx="26989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不要轻信涉及加害、举报、反洗钱等内容的陌生短信或电话，既不要理睬，更不要为“消灾”将钱款汇入犯罪分子指定的账户；</a:t>
            </a:r>
          </a:p>
        </p:txBody>
      </p:sp>
      <p:sp>
        <p:nvSpPr>
          <p:cNvPr id="39" name="TextBox 45">
            <a:extLst>
              <a:ext uri="{FF2B5EF4-FFF2-40B4-BE49-F238E27FC236}">
                <a16:creationId xmlns:a16="http://schemas.microsoft.com/office/drawing/2014/main" xmlns="" id="{43211693-1FF4-46C3-8668-CAD1C4BA6A91}"/>
              </a:ext>
            </a:extLst>
          </p:cNvPr>
          <p:cNvSpPr txBox="1"/>
          <p:nvPr/>
        </p:nvSpPr>
        <p:spPr>
          <a:xfrm>
            <a:off x="1754941" y="3001538"/>
            <a:ext cx="755335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Rectangle 44">
            <a:extLst>
              <a:ext uri="{FF2B5EF4-FFF2-40B4-BE49-F238E27FC236}">
                <a16:creationId xmlns:a16="http://schemas.microsoft.com/office/drawing/2014/main" xmlns="" id="{C3C8DCFE-D546-4554-9CD6-A786FFDB6B94}"/>
              </a:ext>
            </a:extLst>
          </p:cNvPr>
          <p:cNvSpPr/>
          <p:nvPr/>
        </p:nvSpPr>
        <p:spPr>
          <a:xfrm>
            <a:off x="3201486" y="5351840"/>
            <a:ext cx="57763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到银行自动取款机（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ATM 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机）存取遇到银行卡被堵、被吞等意外情况，应认真识别自动取款机“提示”的真伪，不要轻信，可拨打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95516 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银联中心客服电话的人工服务台了解查问。</a:t>
            </a:r>
          </a:p>
        </p:txBody>
      </p:sp>
      <p:sp>
        <p:nvSpPr>
          <p:cNvPr id="41" name="TextBox 45">
            <a:extLst>
              <a:ext uri="{FF2B5EF4-FFF2-40B4-BE49-F238E27FC236}">
                <a16:creationId xmlns:a16="http://schemas.microsoft.com/office/drawing/2014/main" xmlns="" id="{BD9CB2E1-4FBB-47FA-A05F-A3FC0C2AE297}"/>
              </a:ext>
            </a:extLst>
          </p:cNvPr>
          <p:cNvSpPr txBox="1"/>
          <p:nvPr/>
        </p:nvSpPr>
        <p:spPr>
          <a:xfrm>
            <a:off x="5711983" y="4485080"/>
            <a:ext cx="755335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lvl="0" algn="ctr">
              <a:defRPr sz="2800" b="1">
                <a:solidFill>
                  <a:schemeClr val="bg1"/>
                </a:solidFill>
                <a:cs typeface="+mn-ea"/>
              </a:defRPr>
            </a:lvl1pPr>
          </a:lstStyle>
          <a:p>
            <a:pPr lvl="0">
              <a:defRPr/>
            </a:pPr>
            <a:r>
              <a:rPr lang="en-US" altLang="zh-CN" sz="4000" dirty="0">
                <a:sym typeface="+mn-lt"/>
              </a:rPr>
              <a:t>05</a:t>
            </a:r>
            <a:endParaRPr lang="zh-CN" altLang="en-US" sz="4000" dirty="0">
              <a:sym typeface="+mn-lt"/>
            </a:endParaRPr>
          </a:p>
        </p:txBody>
      </p:sp>
      <p:sp>
        <p:nvSpPr>
          <p:cNvPr id="42" name="Rectangle 44">
            <a:extLst>
              <a:ext uri="{FF2B5EF4-FFF2-40B4-BE49-F238E27FC236}">
                <a16:creationId xmlns:a16="http://schemas.microsoft.com/office/drawing/2014/main" xmlns="" id="{BA7265EF-3FD7-4BE5-8585-B7AAC260FB47}"/>
              </a:ext>
            </a:extLst>
          </p:cNvPr>
          <p:cNvSpPr/>
          <p:nvPr/>
        </p:nvSpPr>
        <p:spPr>
          <a:xfrm>
            <a:off x="8508847" y="3984413"/>
            <a:ext cx="2698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对于广告“推销”特殊器材、违禁品的短信和电话，应不予理睬并及时清除，不要汇款购买；</a:t>
            </a:r>
          </a:p>
        </p:txBody>
      </p:sp>
      <p:sp>
        <p:nvSpPr>
          <p:cNvPr id="43" name="TextBox 45">
            <a:extLst>
              <a:ext uri="{FF2B5EF4-FFF2-40B4-BE49-F238E27FC236}">
                <a16:creationId xmlns:a16="http://schemas.microsoft.com/office/drawing/2014/main" xmlns="" id="{418B7C28-5C45-4F33-8C04-B7951BE81A74}"/>
              </a:ext>
            </a:extLst>
          </p:cNvPr>
          <p:cNvSpPr txBox="1"/>
          <p:nvPr/>
        </p:nvSpPr>
        <p:spPr>
          <a:xfrm>
            <a:off x="9480651" y="3001538"/>
            <a:ext cx="755335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lvl="0" algn="ctr">
              <a:defRPr sz="2800" b="1">
                <a:solidFill>
                  <a:schemeClr val="bg1"/>
                </a:solidFill>
                <a:cs typeface="+mn-ea"/>
              </a:defRPr>
            </a:lvl1pPr>
          </a:lstStyle>
          <a:p>
            <a:pPr lvl="0">
              <a:defRPr/>
            </a:pPr>
            <a:r>
              <a:rPr lang="en-US" altLang="zh-CN" sz="4000" dirty="0">
                <a:sym typeface="+mn-lt"/>
              </a:rPr>
              <a:t>06</a:t>
            </a:r>
            <a:endParaRPr lang="zh-CN" altLang="en-US" sz="4000" dirty="0"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B5EA07B3-4B3D-4AD2-830A-A48AB67F1EEE}"/>
              </a:ext>
            </a:extLst>
          </p:cNvPr>
          <p:cNvSpPr txBox="1"/>
          <p:nvPr/>
        </p:nvSpPr>
        <p:spPr>
          <a:xfrm>
            <a:off x="3484336" y="1435100"/>
            <a:ext cx="523965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如何保护手机支付安全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068B0D1-3E56-4BD7-AF38-F6700C96D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3485" y="2262233"/>
            <a:ext cx="3577772" cy="220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2527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/>
      <p:bldP spid="41" grpId="0" animBg="1"/>
      <p:bldP spid="42" grpId="0"/>
      <p:bldP spid="43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E734A0A5-6E98-43A0-ADEF-B5E21D6A05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9" t="-6934" r="40763" b="-7873"/>
          <a:stretch/>
        </p:blipFill>
        <p:spPr>
          <a:xfrm>
            <a:off x="9931400" y="120650"/>
            <a:ext cx="2260600" cy="55562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58908F2-9AD3-4875-90BB-B679106772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8CF1DE5-E40F-43E8-96E2-376C869ACD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28" r="74167" b="-11999"/>
          <a:stretch/>
        </p:blipFill>
        <p:spPr>
          <a:xfrm>
            <a:off x="0" y="1371600"/>
            <a:ext cx="2327965" cy="34543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86F7660-3291-499D-8884-2DD16F960F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8" t="39907" r="179" b="21100"/>
          <a:stretch/>
        </p:blipFill>
        <p:spPr>
          <a:xfrm>
            <a:off x="9864035" y="4013201"/>
            <a:ext cx="2327965" cy="1092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9F2D8A3-6BDB-4AA5-8F4E-8ACEBADD0B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444500"/>
            <a:ext cx="1676400" cy="1397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D6A3E66-7B01-4037-9EF4-81E8393426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2" r="76441" b="44464"/>
          <a:stretch/>
        </p:blipFill>
        <p:spPr>
          <a:xfrm>
            <a:off x="0" y="0"/>
            <a:ext cx="2286000" cy="1155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CCB2906-1809-4ED7-938F-58798C5B751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62" b="82505"/>
          <a:stretch/>
        </p:blipFill>
        <p:spPr>
          <a:xfrm>
            <a:off x="0" y="5270930"/>
            <a:ext cx="2743200" cy="66764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8A1AC65-8D21-4255-B057-06755B50AC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5740400"/>
            <a:ext cx="2857500" cy="1905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EEBEC8C-FDF2-4316-BAC2-833A1CDF28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257300"/>
            <a:ext cx="1358900" cy="37923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143AAF8-0647-498A-9F8C-776C275A3DF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6" r="76875" b="47083"/>
          <a:stretch/>
        </p:blipFill>
        <p:spPr>
          <a:xfrm flipH="1">
            <a:off x="9448800" y="2664596"/>
            <a:ext cx="2743200" cy="82790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1F6E9F0-24F1-44C1-8B04-BDF6DC7329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4" y="1384058"/>
            <a:ext cx="4178306" cy="4077190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A48CEBD3-39A4-4B14-8232-8C31B7952B3E}"/>
              </a:ext>
            </a:extLst>
          </p:cNvPr>
          <p:cNvSpPr txBox="1"/>
          <p:nvPr/>
        </p:nvSpPr>
        <p:spPr>
          <a:xfrm>
            <a:off x="3900512" y="2070472"/>
            <a:ext cx="8024788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8000" b="1" dirty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B9E1F8"/>
                    </a:gs>
                  </a:gsLst>
                  <a:lin ang="5400000" scaled="1"/>
                  <a:tileRect/>
                </a:gradFill>
                <a:effectLst>
                  <a:outerShdw blurRad="50800" dist="38100" dir="5400000" sx="103000" sy="103000" algn="t" rotWithShape="0">
                    <a:prstClr val="black">
                      <a:alpha val="31000"/>
                    </a:prstClr>
                  </a:outerShdw>
                </a:effectLst>
                <a:cs typeface="+mn-ea"/>
                <a:sym typeface="+mn-lt"/>
              </a:rPr>
              <a:t>网络安全教育</a:t>
            </a:r>
          </a:p>
        </p:txBody>
      </p:sp>
      <p:grpSp>
        <p:nvGrpSpPr>
          <p:cNvPr id="40" name="Group 15">
            <a:extLst>
              <a:ext uri="{FF2B5EF4-FFF2-40B4-BE49-F238E27FC236}">
                <a16:creationId xmlns:a16="http://schemas.microsoft.com/office/drawing/2014/main" xmlns="" id="{0A8E521D-B21A-41E9-8750-A25BE85CA256}"/>
              </a:ext>
            </a:extLst>
          </p:cNvPr>
          <p:cNvGrpSpPr/>
          <p:nvPr/>
        </p:nvGrpSpPr>
        <p:grpSpPr>
          <a:xfrm>
            <a:off x="5486005" y="4817638"/>
            <a:ext cx="2115859" cy="400110"/>
            <a:chOff x="2641747" y="6315451"/>
            <a:chExt cx="2115859" cy="40011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xmlns="" id="{D746364A-6FD7-429A-8EF8-327800E3A58B}"/>
                </a:ext>
              </a:extLst>
            </p:cNvPr>
            <p:cNvSpPr/>
            <p:nvPr/>
          </p:nvSpPr>
          <p:spPr>
            <a:xfrm>
              <a:off x="3032454" y="6315451"/>
              <a:ext cx="17251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演讲</a:t>
              </a: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人：</a:t>
              </a:r>
              <a:r>
                <a:rPr kumimoji="0" lang="en-US" altLang="zh-CN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XXX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delivery-package_45936">
              <a:extLst>
                <a:ext uri="{FF2B5EF4-FFF2-40B4-BE49-F238E27FC236}">
                  <a16:creationId xmlns:a16="http://schemas.microsoft.com/office/drawing/2014/main" xmlns="" id="{C91191C0-C282-439A-B519-7574DCB4B78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41747" y="6318578"/>
              <a:ext cx="321673" cy="314896"/>
            </a:xfrm>
            <a:custGeom>
              <a:avLst/>
              <a:gdLst>
                <a:gd name="T0" fmla="*/ 2895 w 12754"/>
                <a:gd name="T1" fmla="*/ 3482 h 12486"/>
                <a:gd name="T2" fmla="*/ 6377 w 12754"/>
                <a:gd name="T3" fmla="*/ 0 h 12486"/>
                <a:gd name="T4" fmla="*/ 9859 w 12754"/>
                <a:gd name="T5" fmla="*/ 3482 h 12486"/>
                <a:gd name="T6" fmla="*/ 6377 w 12754"/>
                <a:gd name="T7" fmla="*/ 6963 h 12486"/>
                <a:gd name="T8" fmla="*/ 2895 w 12754"/>
                <a:gd name="T9" fmla="*/ 3482 h 12486"/>
                <a:gd name="T10" fmla="*/ 0 w 12754"/>
                <a:gd name="T11" fmla="*/ 12468 h 12486"/>
                <a:gd name="T12" fmla="*/ 3586 w 12754"/>
                <a:gd name="T13" fmla="*/ 7045 h 12486"/>
                <a:gd name="T14" fmla="*/ 6377 w 12754"/>
                <a:gd name="T15" fmla="*/ 8014 h 12486"/>
                <a:gd name="T16" fmla="*/ 9182 w 12754"/>
                <a:gd name="T17" fmla="*/ 7036 h 12486"/>
                <a:gd name="T18" fmla="*/ 12754 w 12754"/>
                <a:gd name="T19" fmla="*/ 12468 h 12486"/>
                <a:gd name="T20" fmla="*/ 0 w 12754"/>
                <a:gd name="T21" fmla="*/ 12468 h 12486"/>
                <a:gd name="T22" fmla="*/ 0 w 12754"/>
                <a:gd name="T23" fmla="*/ 12468 h 1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54" h="12486">
                  <a:moveTo>
                    <a:pt x="2895" y="3482"/>
                  </a:moveTo>
                  <a:cubicBezTo>
                    <a:pt x="2895" y="1562"/>
                    <a:pt x="4457" y="0"/>
                    <a:pt x="6377" y="0"/>
                  </a:cubicBezTo>
                  <a:cubicBezTo>
                    <a:pt x="8297" y="0"/>
                    <a:pt x="9859" y="1562"/>
                    <a:pt x="9859" y="3482"/>
                  </a:cubicBezTo>
                  <a:cubicBezTo>
                    <a:pt x="9859" y="5402"/>
                    <a:pt x="8297" y="6963"/>
                    <a:pt x="6377" y="6963"/>
                  </a:cubicBezTo>
                  <a:cubicBezTo>
                    <a:pt x="4457" y="6963"/>
                    <a:pt x="2895" y="5402"/>
                    <a:pt x="2895" y="3482"/>
                  </a:cubicBezTo>
                  <a:close/>
                  <a:moveTo>
                    <a:pt x="0" y="12468"/>
                  </a:moveTo>
                  <a:cubicBezTo>
                    <a:pt x="75" y="11626"/>
                    <a:pt x="479" y="8643"/>
                    <a:pt x="3586" y="7045"/>
                  </a:cubicBezTo>
                  <a:cubicBezTo>
                    <a:pt x="4356" y="7650"/>
                    <a:pt x="5324" y="8014"/>
                    <a:pt x="6377" y="8014"/>
                  </a:cubicBezTo>
                  <a:cubicBezTo>
                    <a:pt x="7436" y="8014"/>
                    <a:pt x="8409" y="7647"/>
                    <a:pt x="9182" y="7036"/>
                  </a:cubicBezTo>
                  <a:cubicBezTo>
                    <a:pt x="12302" y="8627"/>
                    <a:pt x="12678" y="11589"/>
                    <a:pt x="12754" y="12468"/>
                  </a:cubicBezTo>
                  <a:cubicBezTo>
                    <a:pt x="12736" y="12486"/>
                    <a:pt x="18" y="12470"/>
                    <a:pt x="0" y="12468"/>
                  </a:cubicBezTo>
                  <a:close/>
                  <a:moveTo>
                    <a:pt x="0" y="12468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18">
            <a:extLst>
              <a:ext uri="{FF2B5EF4-FFF2-40B4-BE49-F238E27FC236}">
                <a16:creationId xmlns:a16="http://schemas.microsoft.com/office/drawing/2014/main" xmlns="" id="{6CD50DC1-B01C-4F09-B33E-A6BD8152B4D5}"/>
              </a:ext>
            </a:extLst>
          </p:cNvPr>
          <p:cNvGrpSpPr/>
          <p:nvPr/>
        </p:nvGrpSpPr>
        <p:grpSpPr>
          <a:xfrm>
            <a:off x="8156809" y="4814073"/>
            <a:ext cx="2444477" cy="407241"/>
            <a:chOff x="5559356" y="6256588"/>
            <a:chExt cx="2697573" cy="449405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53398B2C-67E4-42A7-B217-076C4983354E}"/>
                </a:ext>
              </a:extLst>
            </p:cNvPr>
            <p:cNvSpPr/>
            <p:nvPr/>
          </p:nvSpPr>
          <p:spPr>
            <a:xfrm>
              <a:off x="6008209" y="6264457"/>
              <a:ext cx="2248720" cy="44153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时间：</a:t>
              </a:r>
              <a:r>
                <a:rPr kumimoji="0" lang="en-US" altLang="zh-CN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202X.X.X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24-hours-phone-service_45765">
              <a:extLst>
                <a:ext uri="{FF2B5EF4-FFF2-40B4-BE49-F238E27FC236}">
                  <a16:creationId xmlns:a16="http://schemas.microsoft.com/office/drawing/2014/main" xmlns="" id="{317DC65C-0E6A-4638-9065-27AC1922436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59356" y="6256588"/>
              <a:ext cx="345333" cy="415849"/>
            </a:xfrm>
            <a:custGeom>
              <a:avLst/>
              <a:gdLst>
                <a:gd name="T0" fmla="*/ 3134 w 10630"/>
                <a:gd name="T1" fmla="*/ 10106 h 12800"/>
                <a:gd name="T2" fmla="*/ 3134 w 10630"/>
                <a:gd name="T3" fmla="*/ 5744 h 12800"/>
                <a:gd name="T4" fmla="*/ 7496 w 10630"/>
                <a:gd name="T5" fmla="*/ 5744 h 12800"/>
                <a:gd name="T6" fmla="*/ 7496 w 10630"/>
                <a:gd name="T7" fmla="*/ 10106 h 12800"/>
                <a:gd name="T8" fmla="*/ 5315 w 10630"/>
                <a:gd name="T9" fmla="*/ 5340 h 12800"/>
                <a:gd name="T10" fmla="*/ 5315 w 10630"/>
                <a:gd name="T11" fmla="*/ 10510 h 12800"/>
                <a:gd name="T12" fmla="*/ 5315 w 10630"/>
                <a:gd name="T13" fmla="*/ 5340 h 12800"/>
                <a:gd name="T14" fmla="*/ 5550 w 10630"/>
                <a:gd name="T15" fmla="*/ 5728 h 12800"/>
                <a:gd name="T16" fmla="*/ 5080 w 10630"/>
                <a:gd name="T17" fmla="*/ 7925 h 12800"/>
                <a:gd name="T18" fmla="*/ 5080 w 10630"/>
                <a:gd name="T19" fmla="*/ 7690 h 12800"/>
                <a:gd name="T20" fmla="*/ 6727 w 10630"/>
                <a:gd name="T21" fmla="*/ 8160 h 12800"/>
                <a:gd name="T22" fmla="*/ 5080 w 10630"/>
                <a:gd name="T23" fmla="*/ 7690 h 12800"/>
                <a:gd name="T24" fmla="*/ 8118 w 10630"/>
                <a:gd name="T25" fmla="*/ 2038 h 12800"/>
                <a:gd name="T26" fmla="*/ 5977 w 10630"/>
                <a:gd name="T27" fmla="*/ 0 h 12800"/>
                <a:gd name="T28" fmla="*/ 3575 w 10630"/>
                <a:gd name="T29" fmla="*/ 970 h 12800"/>
                <a:gd name="T30" fmla="*/ 1063 w 10630"/>
                <a:gd name="T31" fmla="*/ 2038 h 12800"/>
                <a:gd name="T32" fmla="*/ 0 w 10630"/>
                <a:gd name="T33" fmla="*/ 11737 h 12800"/>
                <a:gd name="T34" fmla="*/ 9567 w 10630"/>
                <a:gd name="T35" fmla="*/ 12800 h 12800"/>
                <a:gd name="T36" fmla="*/ 10630 w 10630"/>
                <a:gd name="T37" fmla="*/ 3101 h 12800"/>
                <a:gd name="T38" fmla="*/ 3262 w 10630"/>
                <a:gd name="T39" fmla="*/ 2788 h 12800"/>
                <a:gd name="T40" fmla="*/ 3262 w 10630"/>
                <a:gd name="T41" fmla="*/ 2038 h 12800"/>
                <a:gd name="T42" fmla="*/ 3944 w 10630"/>
                <a:gd name="T43" fmla="*/ 1720 h 12800"/>
                <a:gd name="T44" fmla="*/ 4319 w 10630"/>
                <a:gd name="T45" fmla="*/ 1084 h 12800"/>
                <a:gd name="T46" fmla="*/ 5977 w 10630"/>
                <a:gd name="T47" fmla="*/ 750 h 12800"/>
                <a:gd name="T48" fmla="*/ 6311 w 10630"/>
                <a:gd name="T49" fmla="*/ 1345 h 12800"/>
                <a:gd name="T50" fmla="*/ 7034 w 10630"/>
                <a:gd name="T51" fmla="*/ 1720 h 12800"/>
                <a:gd name="T52" fmla="*/ 7368 w 10630"/>
                <a:gd name="T53" fmla="*/ 2054 h 12800"/>
                <a:gd name="T54" fmla="*/ 7034 w 10630"/>
                <a:gd name="T55" fmla="*/ 3250 h 12800"/>
                <a:gd name="T56" fmla="*/ 3262 w 10630"/>
                <a:gd name="T57" fmla="*/ 2916 h 12800"/>
                <a:gd name="T58" fmla="*/ 9880 w 10630"/>
                <a:gd name="T59" fmla="*/ 11737 h 12800"/>
                <a:gd name="T60" fmla="*/ 1063 w 10630"/>
                <a:gd name="T61" fmla="*/ 12050 h 12800"/>
                <a:gd name="T62" fmla="*/ 750 w 10630"/>
                <a:gd name="T63" fmla="*/ 3101 h 12800"/>
                <a:gd name="T64" fmla="*/ 2512 w 10630"/>
                <a:gd name="T65" fmla="*/ 2788 h 12800"/>
                <a:gd name="T66" fmla="*/ 3596 w 10630"/>
                <a:gd name="T67" fmla="*/ 4000 h 12800"/>
                <a:gd name="T68" fmla="*/ 8118 w 10630"/>
                <a:gd name="T69" fmla="*/ 2916 h 12800"/>
                <a:gd name="T70" fmla="*/ 9567 w 10630"/>
                <a:gd name="T71" fmla="*/ 2788 h 12800"/>
                <a:gd name="T72" fmla="*/ 9880 w 10630"/>
                <a:gd name="T73" fmla="*/ 11737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630" h="12800">
                  <a:moveTo>
                    <a:pt x="5315" y="11010"/>
                  </a:moveTo>
                  <a:cubicBezTo>
                    <a:pt x="4491" y="11010"/>
                    <a:pt x="3716" y="10689"/>
                    <a:pt x="3134" y="10106"/>
                  </a:cubicBezTo>
                  <a:cubicBezTo>
                    <a:pt x="2551" y="9524"/>
                    <a:pt x="2230" y="8749"/>
                    <a:pt x="2230" y="7925"/>
                  </a:cubicBezTo>
                  <a:cubicBezTo>
                    <a:pt x="2230" y="7101"/>
                    <a:pt x="2551" y="6326"/>
                    <a:pt x="3134" y="5744"/>
                  </a:cubicBezTo>
                  <a:cubicBezTo>
                    <a:pt x="3716" y="5161"/>
                    <a:pt x="4491" y="4840"/>
                    <a:pt x="5315" y="4840"/>
                  </a:cubicBezTo>
                  <a:cubicBezTo>
                    <a:pt x="6139" y="4840"/>
                    <a:pt x="6914" y="5161"/>
                    <a:pt x="7496" y="5744"/>
                  </a:cubicBezTo>
                  <a:cubicBezTo>
                    <a:pt x="8079" y="6326"/>
                    <a:pt x="8400" y="7101"/>
                    <a:pt x="8400" y="7925"/>
                  </a:cubicBezTo>
                  <a:cubicBezTo>
                    <a:pt x="8400" y="8749"/>
                    <a:pt x="8079" y="9524"/>
                    <a:pt x="7496" y="10106"/>
                  </a:cubicBezTo>
                  <a:cubicBezTo>
                    <a:pt x="6914" y="10689"/>
                    <a:pt x="6139" y="11010"/>
                    <a:pt x="5315" y="11010"/>
                  </a:cubicBezTo>
                  <a:close/>
                  <a:moveTo>
                    <a:pt x="5315" y="5340"/>
                  </a:moveTo>
                  <a:cubicBezTo>
                    <a:pt x="3890" y="5340"/>
                    <a:pt x="2730" y="6500"/>
                    <a:pt x="2730" y="7925"/>
                  </a:cubicBezTo>
                  <a:cubicBezTo>
                    <a:pt x="2730" y="9350"/>
                    <a:pt x="3890" y="10510"/>
                    <a:pt x="5315" y="10510"/>
                  </a:cubicBezTo>
                  <a:cubicBezTo>
                    <a:pt x="6740" y="10510"/>
                    <a:pt x="7900" y="9350"/>
                    <a:pt x="7900" y="7925"/>
                  </a:cubicBezTo>
                  <a:cubicBezTo>
                    <a:pt x="7900" y="6500"/>
                    <a:pt x="6740" y="5340"/>
                    <a:pt x="5315" y="5340"/>
                  </a:cubicBezTo>
                  <a:close/>
                  <a:moveTo>
                    <a:pt x="5080" y="5728"/>
                  </a:moveTo>
                  <a:lnTo>
                    <a:pt x="5550" y="5728"/>
                  </a:lnTo>
                  <a:lnTo>
                    <a:pt x="5550" y="7925"/>
                  </a:lnTo>
                  <a:lnTo>
                    <a:pt x="5080" y="7925"/>
                  </a:lnTo>
                  <a:lnTo>
                    <a:pt x="5080" y="5728"/>
                  </a:lnTo>
                  <a:close/>
                  <a:moveTo>
                    <a:pt x="5080" y="7690"/>
                  </a:moveTo>
                  <a:lnTo>
                    <a:pt x="6727" y="7690"/>
                  </a:lnTo>
                  <a:lnTo>
                    <a:pt x="6727" y="8160"/>
                  </a:lnTo>
                  <a:lnTo>
                    <a:pt x="5080" y="8160"/>
                  </a:lnTo>
                  <a:lnTo>
                    <a:pt x="5080" y="7690"/>
                  </a:lnTo>
                  <a:close/>
                  <a:moveTo>
                    <a:pt x="9567" y="2038"/>
                  </a:moveTo>
                  <a:lnTo>
                    <a:pt x="8118" y="2038"/>
                  </a:lnTo>
                  <a:cubicBezTo>
                    <a:pt x="8109" y="1454"/>
                    <a:pt x="7638" y="981"/>
                    <a:pt x="7055" y="970"/>
                  </a:cubicBezTo>
                  <a:cubicBezTo>
                    <a:pt x="6998" y="426"/>
                    <a:pt x="6537" y="0"/>
                    <a:pt x="5977" y="0"/>
                  </a:cubicBezTo>
                  <a:lnTo>
                    <a:pt x="4652" y="0"/>
                  </a:lnTo>
                  <a:cubicBezTo>
                    <a:pt x="4093" y="0"/>
                    <a:pt x="3632" y="426"/>
                    <a:pt x="3575" y="970"/>
                  </a:cubicBezTo>
                  <a:cubicBezTo>
                    <a:pt x="2992" y="981"/>
                    <a:pt x="2521" y="1454"/>
                    <a:pt x="2512" y="2038"/>
                  </a:cubicBezTo>
                  <a:lnTo>
                    <a:pt x="1063" y="2038"/>
                  </a:lnTo>
                  <a:cubicBezTo>
                    <a:pt x="476" y="2038"/>
                    <a:pt x="0" y="2513"/>
                    <a:pt x="0" y="3101"/>
                  </a:cubicBezTo>
                  <a:lnTo>
                    <a:pt x="0" y="11737"/>
                  </a:lnTo>
                  <a:cubicBezTo>
                    <a:pt x="0" y="12324"/>
                    <a:pt x="476" y="12800"/>
                    <a:pt x="1063" y="12800"/>
                  </a:cubicBezTo>
                  <a:lnTo>
                    <a:pt x="9567" y="12800"/>
                  </a:lnTo>
                  <a:cubicBezTo>
                    <a:pt x="10154" y="12800"/>
                    <a:pt x="10630" y="12324"/>
                    <a:pt x="10630" y="11737"/>
                  </a:cubicBezTo>
                  <a:lnTo>
                    <a:pt x="10630" y="3101"/>
                  </a:lnTo>
                  <a:cubicBezTo>
                    <a:pt x="10630" y="2513"/>
                    <a:pt x="10154" y="2038"/>
                    <a:pt x="9567" y="2038"/>
                  </a:cubicBezTo>
                  <a:close/>
                  <a:moveTo>
                    <a:pt x="3262" y="2788"/>
                  </a:moveTo>
                  <a:lnTo>
                    <a:pt x="3262" y="2054"/>
                  </a:lnTo>
                  <a:cubicBezTo>
                    <a:pt x="3262" y="2048"/>
                    <a:pt x="3262" y="2043"/>
                    <a:pt x="3262" y="2038"/>
                  </a:cubicBezTo>
                  <a:cubicBezTo>
                    <a:pt x="3271" y="1861"/>
                    <a:pt x="3417" y="1720"/>
                    <a:pt x="3596" y="1720"/>
                  </a:cubicBezTo>
                  <a:lnTo>
                    <a:pt x="3944" y="1720"/>
                  </a:lnTo>
                  <a:cubicBezTo>
                    <a:pt x="4151" y="1720"/>
                    <a:pt x="4319" y="1552"/>
                    <a:pt x="4319" y="1345"/>
                  </a:cubicBezTo>
                  <a:lnTo>
                    <a:pt x="4319" y="1084"/>
                  </a:lnTo>
                  <a:cubicBezTo>
                    <a:pt x="4319" y="900"/>
                    <a:pt x="4469" y="750"/>
                    <a:pt x="4652" y="750"/>
                  </a:cubicBezTo>
                  <a:lnTo>
                    <a:pt x="5977" y="750"/>
                  </a:lnTo>
                  <a:cubicBezTo>
                    <a:pt x="6161" y="750"/>
                    <a:pt x="6311" y="900"/>
                    <a:pt x="6311" y="1084"/>
                  </a:cubicBezTo>
                  <a:lnTo>
                    <a:pt x="6311" y="1345"/>
                  </a:lnTo>
                  <a:cubicBezTo>
                    <a:pt x="6311" y="1552"/>
                    <a:pt x="6479" y="1720"/>
                    <a:pt x="6686" y="1720"/>
                  </a:cubicBezTo>
                  <a:lnTo>
                    <a:pt x="7034" y="1720"/>
                  </a:lnTo>
                  <a:cubicBezTo>
                    <a:pt x="7213" y="1720"/>
                    <a:pt x="7359" y="1861"/>
                    <a:pt x="7368" y="2038"/>
                  </a:cubicBezTo>
                  <a:cubicBezTo>
                    <a:pt x="7368" y="2043"/>
                    <a:pt x="7368" y="2048"/>
                    <a:pt x="7368" y="2054"/>
                  </a:cubicBezTo>
                  <a:lnTo>
                    <a:pt x="7368" y="2916"/>
                  </a:lnTo>
                  <a:cubicBezTo>
                    <a:pt x="7368" y="3100"/>
                    <a:pt x="7218" y="3250"/>
                    <a:pt x="7034" y="3250"/>
                  </a:cubicBezTo>
                  <a:lnTo>
                    <a:pt x="3596" y="3250"/>
                  </a:lnTo>
                  <a:cubicBezTo>
                    <a:pt x="3412" y="3250"/>
                    <a:pt x="3262" y="3100"/>
                    <a:pt x="3262" y="2916"/>
                  </a:cubicBezTo>
                  <a:lnTo>
                    <a:pt x="3262" y="2788"/>
                  </a:lnTo>
                  <a:close/>
                  <a:moveTo>
                    <a:pt x="9880" y="11737"/>
                  </a:moveTo>
                  <a:cubicBezTo>
                    <a:pt x="9880" y="11910"/>
                    <a:pt x="9740" y="12050"/>
                    <a:pt x="9567" y="12050"/>
                  </a:cubicBezTo>
                  <a:lnTo>
                    <a:pt x="1063" y="12050"/>
                  </a:lnTo>
                  <a:cubicBezTo>
                    <a:pt x="890" y="12050"/>
                    <a:pt x="750" y="11910"/>
                    <a:pt x="750" y="11737"/>
                  </a:cubicBezTo>
                  <a:lnTo>
                    <a:pt x="750" y="3101"/>
                  </a:lnTo>
                  <a:cubicBezTo>
                    <a:pt x="750" y="2928"/>
                    <a:pt x="890" y="2788"/>
                    <a:pt x="1063" y="2788"/>
                  </a:cubicBezTo>
                  <a:lnTo>
                    <a:pt x="2512" y="2788"/>
                  </a:lnTo>
                  <a:lnTo>
                    <a:pt x="2512" y="2916"/>
                  </a:lnTo>
                  <a:cubicBezTo>
                    <a:pt x="2512" y="3514"/>
                    <a:pt x="2998" y="4000"/>
                    <a:pt x="3596" y="4000"/>
                  </a:cubicBezTo>
                  <a:lnTo>
                    <a:pt x="7034" y="4000"/>
                  </a:lnTo>
                  <a:cubicBezTo>
                    <a:pt x="7632" y="4000"/>
                    <a:pt x="8118" y="3514"/>
                    <a:pt x="8118" y="2916"/>
                  </a:cubicBezTo>
                  <a:lnTo>
                    <a:pt x="8118" y="2788"/>
                  </a:lnTo>
                  <a:lnTo>
                    <a:pt x="9567" y="2788"/>
                  </a:lnTo>
                  <a:cubicBezTo>
                    <a:pt x="9740" y="2788"/>
                    <a:pt x="9880" y="2928"/>
                    <a:pt x="9880" y="3101"/>
                  </a:cubicBezTo>
                  <a:lnTo>
                    <a:pt x="9880" y="117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xmlns="" id="{8D320966-E498-4AD7-9287-87440059B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528" y="3350218"/>
            <a:ext cx="58465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Network security education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xmlns="" id="{7EA1D9AE-2534-4E61-ADD3-20FCC321A83B}"/>
              </a:ext>
            </a:extLst>
          </p:cNvPr>
          <p:cNvSpPr txBox="1"/>
          <p:nvPr/>
        </p:nvSpPr>
        <p:spPr>
          <a:xfrm>
            <a:off x="5600700" y="1462001"/>
            <a:ext cx="45593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提升网络安全意识，养成良好用网习惯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xmlns="" id="{BFF4971F-C62D-44DA-BC6A-D220C77D0F60}"/>
              </a:ext>
            </a:extLst>
          </p:cNvPr>
          <p:cNvCxnSpPr/>
          <p:nvPr/>
        </p:nvCxnSpPr>
        <p:spPr>
          <a:xfrm>
            <a:off x="7187192" y="4179689"/>
            <a:ext cx="1451429" cy="0"/>
          </a:xfrm>
          <a:prstGeom prst="line">
            <a:avLst/>
          </a:prstGeom>
          <a:ln w="222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B5B6ED01-260C-45DB-A0DB-2A46C98181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6684" r="75749" b="-4200"/>
          <a:stretch/>
        </p:blipFill>
        <p:spPr>
          <a:xfrm flipV="1">
            <a:off x="0" y="2432050"/>
            <a:ext cx="2997200" cy="4235450"/>
          </a:xfrm>
          <a:prstGeom prst="rect">
            <a:avLst/>
          </a:prstGeom>
        </p:spPr>
      </p:pic>
      <p:pic>
        <p:nvPicPr>
          <p:cNvPr id="55" name="舒缓轻快的科技产品介绍会背景音乐">
            <a:hlinkClick r:id="" action="ppaction://media"/>
            <a:extLst>
              <a:ext uri="{FF2B5EF4-FFF2-40B4-BE49-F238E27FC236}">
                <a16:creationId xmlns:a16="http://schemas.microsoft.com/office/drawing/2014/main" xmlns="" id="{732D8BCB-9911-4351-A0A2-00C45899D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16038" y="-909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8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3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8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3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8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3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6" grpId="0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01F1C42-D7EA-4DDD-BB36-EBF955B68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5" t="33443" r="42760" b="-4155"/>
          <a:stretch/>
        </p:blipFill>
        <p:spPr>
          <a:xfrm flipH="1" flipV="1">
            <a:off x="0" y="2590800"/>
            <a:ext cx="2971800" cy="42672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9C8A5AF-DC2F-4DA4-BA68-E2EAA7855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25" y="1028700"/>
            <a:ext cx="6592075" cy="47078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56AA786-F225-4BCF-A840-39B8686C0F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1" t="-9489" r="42760" b="-4155"/>
          <a:stretch/>
        </p:blipFill>
        <p:spPr>
          <a:xfrm>
            <a:off x="9277350" y="-190500"/>
            <a:ext cx="291465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61A13F2-EB5A-4DD9-B96C-880E07693D64}"/>
              </a:ext>
            </a:extLst>
          </p:cNvPr>
          <p:cNvSpPr txBox="1"/>
          <p:nvPr/>
        </p:nvSpPr>
        <p:spPr>
          <a:xfrm>
            <a:off x="1952830" y="2073540"/>
            <a:ext cx="1369286" cy="264687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algn="l">
              <a:defRPr/>
            </a:pPr>
            <a:r>
              <a:rPr lang="en-US" altLang="zh-CN" sz="16600" dirty="0">
                <a:gradFill>
                  <a:gsLst>
                    <a:gs pos="45000">
                      <a:schemeClr val="bg1"/>
                    </a:gs>
                    <a:gs pos="91000">
                      <a:schemeClr val="bg1">
                        <a:alpha val="15000"/>
                      </a:schemeClr>
                    </a:gs>
                  </a:gsLst>
                  <a:lin ang="0" scaled="1"/>
                </a:gradFill>
                <a:effectLst>
                  <a:outerShdw blurRad="63500" dist="38100" dir="5400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cs typeface="+mn-ea"/>
                <a:sym typeface="+mn-lt"/>
              </a:rPr>
              <a:t>0</a:t>
            </a:r>
            <a:endParaRPr kumimoji="0" lang="zh-CN" altLang="en-US" sz="16600" i="0" u="none" strike="noStrike" kern="1200" cap="none" spc="0" normalizeH="0" baseline="0" noProof="0" dirty="0">
              <a:ln>
                <a:noFill/>
              </a:ln>
              <a:gradFill>
                <a:gsLst>
                  <a:gs pos="45000">
                    <a:schemeClr val="bg1"/>
                  </a:gs>
                  <a:gs pos="91000">
                    <a:schemeClr val="bg1">
                      <a:alpha val="15000"/>
                    </a:schemeClr>
                  </a:gs>
                </a:gsLst>
                <a:lin ang="0" scaled="1"/>
              </a:gradFill>
              <a:effectLst>
                <a:outerShdw blurRad="63500" dist="38100" dir="5400000" algn="t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16B44286-F315-4B1B-93BB-3E62CB41D7D6}"/>
              </a:ext>
            </a:extLst>
          </p:cNvPr>
          <p:cNvSpPr txBox="1"/>
          <p:nvPr/>
        </p:nvSpPr>
        <p:spPr>
          <a:xfrm>
            <a:off x="2891538" y="2073540"/>
            <a:ext cx="1369286" cy="264687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lvl="0">
              <a:defRPr sz="6600" b="1">
                <a:gradFill>
                  <a:gsLst>
                    <a:gs pos="24000">
                      <a:schemeClr val="bg1"/>
                    </a:gs>
                    <a:gs pos="100000">
                      <a:schemeClr val="bg1">
                        <a:alpha val="23000"/>
                      </a:schemeClr>
                    </a:gs>
                  </a:gsLst>
                  <a:lin ang="0" scaled="1"/>
                </a:gradFill>
                <a:latin typeface="思源黑体 CN" panose="020F0502020204030204"/>
                <a:cs typeface="+mn-ea"/>
              </a:defRPr>
            </a:lvl1pPr>
          </a:lstStyle>
          <a:p>
            <a:r>
              <a:rPr lang="en-US" altLang="zh-CN" sz="16600" dirty="0">
                <a:gradFill>
                  <a:gsLst>
                    <a:gs pos="45000">
                      <a:schemeClr val="bg1"/>
                    </a:gs>
                    <a:gs pos="91000">
                      <a:schemeClr val="bg1">
                        <a:alpha val="15000"/>
                      </a:schemeClr>
                    </a:gs>
                  </a:gsLst>
                  <a:lin ang="0" scaled="1"/>
                </a:gradFill>
                <a:effectLst>
                  <a:outerShdw blurRad="63500" dist="38100" dir="5400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sym typeface="+mn-lt"/>
              </a:rPr>
              <a:t>1</a:t>
            </a:r>
            <a:endParaRPr lang="zh-CN" altLang="en-US" sz="16600" dirty="0">
              <a:gradFill>
                <a:gsLst>
                  <a:gs pos="45000">
                    <a:schemeClr val="bg1"/>
                  </a:gs>
                  <a:gs pos="91000">
                    <a:schemeClr val="bg1">
                      <a:alpha val="15000"/>
                    </a:schemeClr>
                  </a:gs>
                </a:gsLst>
                <a:lin ang="0" scaled="1"/>
              </a:gradFill>
              <a:effectLst>
                <a:outerShdw blurRad="63500" dist="38100" dir="5400000" algn="t" rotWithShape="0">
                  <a:prstClr val="black">
                    <a:alpha val="20000"/>
                  </a:prstClr>
                </a:outerShdw>
              </a:effectLst>
              <a:latin typeface="+mn-lt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59AB051C-C01E-49FC-A5BD-BB73C646C34A}"/>
              </a:ext>
            </a:extLst>
          </p:cNvPr>
          <p:cNvSpPr txBox="1"/>
          <p:nvPr/>
        </p:nvSpPr>
        <p:spPr>
          <a:xfrm>
            <a:off x="5182727" y="3224839"/>
            <a:ext cx="618452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zh-CN" altLang="en-US" sz="6000" b="1" spc="-300" dirty="0">
                <a:solidFill>
                  <a:schemeClr val="bg1"/>
                </a:solidFill>
                <a:cs typeface="+mn-ea"/>
                <a:sym typeface="+mn-lt"/>
              </a:rPr>
              <a:t>网络安全主要特征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BA249679-BCC8-4E5E-9CD9-3D01005C76A9}"/>
              </a:ext>
            </a:extLst>
          </p:cNvPr>
          <p:cNvSpPr txBox="1"/>
          <p:nvPr/>
        </p:nvSpPr>
        <p:spPr>
          <a:xfrm>
            <a:off x="5182727" y="4254369"/>
            <a:ext cx="6007539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140F84D4-3EDB-4856-957E-84C81219D3B3}"/>
              </a:ext>
            </a:extLst>
          </p:cNvPr>
          <p:cNvSpPr txBox="1"/>
          <p:nvPr/>
        </p:nvSpPr>
        <p:spPr>
          <a:xfrm>
            <a:off x="5182727" y="2102976"/>
            <a:ext cx="2723823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600" b="1" dirty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0000"/>
                    </a:prstClr>
                  </a:outerShdw>
                </a:effectLst>
                <a:cs typeface="+mn-ea"/>
                <a:sym typeface="+mn-lt"/>
              </a:rPr>
              <a:t>第一章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0A784B2-CCE6-4C78-810B-1F7DE011D8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610481"/>
            <a:ext cx="1295400" cy="1959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8878087-E942-48BC-BDE9-056268B6B1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0" y="5995281"/>
            <a:ext cx="1319705" cy="19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36837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9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>
            <a:extLst>
              <a:ext uri="{FF2B5EF4-FFF2-40B4-BE49-F238E27FC236}">
                <a16:creationId xmlns:a16="http://schemas.microsoft.com/office/drawing/2014/main" xmlns="" id="{EB38EB35-E116-416C-8CDF-B13FA058CBDD}"/>
              </a:ext>
            </a:extLst>
          </p:cNvPr>
          <p:cNvSpPr/>
          <p:nvPr/>
        </p:nvSpPr>
        <p:spPr>
          <a:xfrm>
            <a:off x="6399405" y="2847917"/>
            <a:ext cx="480218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cs typeface="+mn-ea"/>
                <a:sym typeface="+mn-lt"/>
              </a:rPr>
              <a:t>主要特征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病毒软件，钓鱼网站，信息丢失，</a:t>
            </a:r>
            <a:endParaRPr lang="en-US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清理微信僵尸粉诈骗，免费</a:t>
            </a: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WIFI</a:t>
            </a: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陷阱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B8A493C-F8A5-4484-9A8F-97535F9E29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543" y="1944323"/>
            <a:ext cx="4666035" cy="378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4987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01F1C42-D7EA-4DDD-BB36-EBF955B68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5" t="33443" r="42760" b="-4155"/>
          <a:stretch/>
        </p:blipFill>
        <p:spPr>
          <a:xfrm flipH="1" flipV="1">
            <a:off x="0" y="2590800"/>
            <a:ext cx="2971800" cy="42672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9C8A5AF-DC2F-4DA4-BA68-E2EAA7855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25" y="1028700"/>
            <a:ext cx="6592075" cy="47078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56AA786-F225-4BCF-A840-39B8686C0F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1" t="-9489" r="42760" b="-4155"/>
          <a:stretch/>
        </p:blipFill>
        <p:spPr>
          <a:xfrm>
            <a:off x="9277350" y="-190500"/>
            <a:ext cx="291465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61A13F2-EB5A-4DD9-B96C-880E07693D64}"/>
              </a:ext>
            </a:extLst>
          </p:cNvPr>
          <p:cNvSpPr txBox="1"/>
          <p:nvPr/>
        </p:nvSpPr>
        <p:spPr>
          <a:xfrm>
            <a:off x="1952830" y="2073540"/>
            <a:ext cx="1369286" cy="264687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algn="l">
              <a:defRPr/>
            </a:pPr>
            <a:r>
              <a:rPr lang="en-US" altLang="zh-CN" sz="16600" dirty="0">
                <a:gradFill>
                  <a:gsLst>
                    <a:gs pos="45000">
                      <a:schemeClr val="bg1"/>
                    </a:gs>
                    <a:gs pos="91000">
                      <a:schemeClr val="bg1">
                        <a:alpha val="15000"/>
                      </a:schemeClr>
                    </a:gs>
                  </a:gsLst>
                  <a:lin ang="0" scaled="1"/>
                </a:gradFill>
                <a:effectLst>
                  <a:outerShdw blurRad="63500" dist="38100" dir="5400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cs typeface="+mn-ea"/>
                <a:sym typeface="+mn-lt"/>
              </a:rPr>
              <a:t>0</a:t>
            </a:r>
            <a:endParaRPr kumimoji="0" lang="zh-CN" altLang="en-US" sz="16600" i="0" u="none" strike="noStrike" kern="1200" cap="none" spc="0" normalizeH="0" baseline="0" noProof="0" dirty="0">
              <a:ln>
                <a:noFill/>
              </a:ln>
              <a:gradFill>
                <a:gsLst>
                  <a:gs pos="45000">
                    <a:schemeClr val="bg1"/>
                  </a:gs>
                  <a:gs pos="91000">
                    <a:schemeClr val="bg1">
                      <a:alpha val="15000"/>
                    </a:schemeClr>
                  </a:gs>
                </a:gsLst>
                <a:lin ang="0" scaled="1"/>
              </a:gradFill>
              <a:effectLst>
                <a:outerShdw blurRad="63500" dist="38100" dir="5400000" algn="t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16B44286-F315-4B1B-93BB-3E62CB41D7D6}"/>
              </a:ext>
            </a:extLst>
          </p:cNvPr>
          <p:cNvSpPr txBox="1"/>
          <p:nvPr/>
        </p:nvSpPr>
        <p:spPr>
          <a:xfrm>
            <a:off x="2891538" y="2073540"/>
            <a:ext cx="1369286" cy="264687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lvl="0">
              <a:defRPr sz="6600" b="1">
                <a:gradFill>
                  <a:gsLst>
                    <a:gs pos="24000">
                      <a:schemeClr val="bg1"/>
                    </a:gs>
                    <a:gs pos="100000">
                      <a:schemeClr val="bg1">
                        <a:alpha val="23000"/>
                      </a:schemeClr>
                    </a:gs>
                  </a:gsLst>
                  <a:lin ang="0" scaled="1"/>
                </a:gradFill>
                <a:latin typeface="思源黑体 CN" panose="020F0502020204030204"/>
                <a:cs typeface="+mn-ea"/>
              </a:defRPr>
            </a:lvl1pPr>
          </a:lstStyle>
          <a:p>
            <a:r>
              <a:rPr lang="en-US" altLang="zh-CN" sz="16600" dirty="0">
                <a:gradFill>
                  <a:gsLst>
                    <a:gs pos="45000">
                      <a:schemeClr val="bg1"/>
                    </a:gs>
                    <a:gs pos="91000">
                      <a:schemeClr val="bg1">
                        <a:alpha val="15000"/>
                      </a:schemeClr>
                    </a:gs>
                  </a:gsLst>
                  <a:lin ang="0" scaled="1"/>
                </a:gradFill>
                <a:effectLst>
                  <a:outerShdw blurRad="63500" dist="38100" dir="5400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sym typeface="+mn-lt"/>
              </a:rPr>
              <a:t>2</a:t>
            </a:r>
            <a:endParaRPr lang="zh-CN" altLang="en-US" sz="16600" dirty="0">
              <a:gradFill>
                <a:gsLst>
                  <a:gs pos="45000">
                    <a:schemeClr val="bg1"/>
                  </a:gs>
                  <a:gs pos="91000">
                    <a:schemeClr val="bg1">
                      <a:alpha val="15000"/>
                    </a:schemeClr>
                  </a:gs>
                </a:gsLst>
                <a:lin ang="0" scaled="1"/>
              </a:gradFill>
              <a:effectLst>
                <a:outerShdw blurRad="63500" dist="38100" dir="5400000" algn="t" rotWithShape="0">
                  <a:prstClr val="black">
                    <a:alpha val="20000"/>
                  </a:prstClr>
                </a:outerShdw>
              </a:effectLst>
              <a:latin typeface="+mn-lt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59AB051C-C01E-49FC-A5BD-BB73C646C34A}"/>
              </a:ext>
            </a:extLst>
          </p:cNvPr>
          <p:cNvSpPr txBox="1"/>
          <p:nvPr/>
        </p:nvSpPr>
        <p:spPr>
          <a:xfrm>
            <a:off x="5182727" y="3224839"/>
            <a:ext cx="618452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zh-CN" altLang="en-US" sz="6000" b="1" spc="-300" dirty="0">
                <a:solidFill>
                  <a:schemeClr val="bg1"/>
                </a:solidFill>
                <a:cs typeface="+mn-ea"/>
                <a:sym typeface="+mn-lt"/>
              </a:rPr>
              <a:t>网络安全相关法律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BA249679-BCC8-4E5E-9CD9-3D01005C76A9}"/>
              </a:ext>
            </a:extLst>
          </p:cNvPr>
          <p:cNvSpPr txBox="1"/>
          <p:nvPr/>
        </p:nvSpPr>
        <p:spPr>
          <a:xfrm>
            <a:off x="5182727" y="4254369"/>
            <a:ext cx="6007539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140F84D4-3EDB-4856-957E-84C81219D3B3}"/>
              </a:ext>
            </a:extLst>
          </p:cNvPr>
          <p:cNvSpPr txBox="1"/>
          <p:nvPr/>
        </p:nvSpPr>
        <p:spPr>
          <a:xfrm>
            <a:off x="5182727" y="2102976"/>
            <a:ext cx="2723823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600" b="1" dirty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0000"/>
                    </a:prstClr>
                  </a:outerShdw>
                </a:effectLst>
                <a:cs typeface="+mn-ea"/>
                <a:sym typeface="+mn-lt"/>
              </a:rPr>
              <a:t>第二章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0A784B2-CCE6-4C78-810B-1F7DE011D8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610481"/>
            <a:ext cx="1295400" cy="1959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8878087-E942-48BC-BDE9-056268B6B1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0" y="5995281"/>
            <a:ext cx="1319705" cy="19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3606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E43EC54F-83B3-44ED-9395-70622511449D}"/>
              </a:ext>
            </a:extLst>
          </p:cNvPr>
          <p:cNvSpPr txBox="1"/>
          <p:nvPr/>
        </p:nvSpPr>
        <p:spPr>
          <a:xfrm>
            <a:off x="839580" y="3012478"/>
            <a:ext cx="484505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《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中华人民共和国网络安全法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》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由全国人民代表大会常务委员会于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2016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年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11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月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7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日发布，自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2017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年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6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月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日起施行。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《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网络安全法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》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是我国第一部全面规范网络空间安全管理方面问题的基础性法律，是我国网络空间法治建设的重要里程碑，是依法治网、化解网络风险的法律重器，为网络安全工作提供切实法律保障。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4B8FAA5-50C0-466D-B31D-2BE747C3250F}"/>
              </a:ext>
            </a:extLst>
          </p:cNvPr>
          <p:cNvGrpSpPr/>
          <p:nvPr/>
        </p:nvGrpSpPr>
        <p:grpSpPr>
          <a:xfrm>
            <a:off x="958850" y="2037949"/>
            <a:ext cx="3422650" cy="841928"/>
            <a:chOff x="958850" y="2037949"/>
            <a:chExt cx="3422650" cy="841928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4240930D-CCEF-497B-91FB-E5E383963061}"/>
                </a:ext>
              </a:extLst>
            </p:cNvPr>
            <p:cNvSpPr/>
            <p:nvPr/>
          </p:nvSpPr>
          <p:spPr>
            <a:xfrm>
              <a:off x="958850" y="2037949"/>
              <a:ext cx="3422650" cy="8419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800" b="1" dirty="0">
                  <a:cs typeface="+mn-ea"/>
                  <a:sym typeface="+mn-lt"/>
                </a:rPr>
                <a:t>相关法律</a:t>
              </a: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286BF61E-B2EF-4E47-90D4-D41465FCCC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8148" y="2204914"/>
              <a:ext cx="381552" cy="507999"/>
            </a:xfrm>
            <a:custGeom>
              <a:avLst/>
              <a:gdLst>
                <a:gd name="T0" fmla="*/ 141 w 282"/>
                <a:gd name="T1" fmla="*/ 0 h 411"/>
                <a:gd name="T2" fmla="*/ 0 w 282"/>
                <a:gd name="T3" fmla="*/ 141 h 411"/>
                <a:gd name="T4" fmla="*/ 141 w 282"/>
                <a:gd name="T5" fmla="*/ 411 h 411"/>
                <a:gd name="T6" fmla="*/ 282 w 282"/>
                <a:gd name="T7" fmla="*/ 141 h 411"/>
                <a:gd name="T8" fmla="*/ 141 w 282"/>
                <a:gd name="T9" fmla="*/ 0 h 411"/>
                <a:gd name="T10" fmla="*/ 26 w 282"/>
                <a:gd name="T11" fmla="*/ 141 h 411"/>
                <a:gd name="T12" fmla="*/ 141 w 282"/>
                <a:gd name="T13" fmla="*/ 25 h 411"/>
                <a:gd name="T14" fmla="*/ 257 w 282"/>
                <a:gd name="T15" fmla="*/ 141 h 411"/>
                <a:gd name="T16" fmla="*/ 141 w 282"/>
                <a:gd name="T17" fmla="*/ 366 h 411"/>
                <a:gd name="T18" fmla="*/ 26 w 282"/>
                <a:gd name="T19" fmla="*/ 141 h 411"/>
                <a:gd name="T20" fmla="*/ 141 w 282"/>
                <a:gd name="T21" fmla="*/ 77 h 411"/>
                <a:gd name="T22" fmla="*/ 77 w 282"/>
                <a:gd name="T23" fmla="*/ 141 h 411"/>
                <a:gd name="T24" fmla="*/ 141 w 282"/>
                <a:gd name="T25" fmla="*/ 205 h 411"/>
                <a:gd name="T26" fmla="*/ 205 w 282"/>
                <a:gd name="T27" fmla="*/ 141 h 411"/>
                <a:gd name="T28" fmla="*/ 141 w 282"/>
                <a:gd name="T29" fmla="*/ 77 h 411"/>
                <a:gd name="T30" fmla="*/ 141 w 282"/>
                <a:gd name="T31" fmla="*/ 179 h 411"/>
                <a:gd name="T32" fmla="*/ 103 w 282"/>
                <a:gd name="T33" fmla="*/ 141 h 411"/>
                <a:gd name="T34" fmla="*/ 141 w 282"/>
                <a:gd name="T35" fmla="*/ 102 h 411"/>
                <a:gd name="T36" fmla="*/ 180 w 282"/>
                <a:gd name="T37" fmla="*/ 141 h 411"/>
                <a:gd name="T38" fmla="*/ 141 w 282"/>
                <a:gd name="T39" fmla="*/ 179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2" h="411">
                  <a:moveTo>
                    <a:pt x="141" y="0"/>
                  </a:moveTo>
                  <a:cubicBezTo>
                    <a:pt x="63" y="0"/>
                    <a:pt x="0" y="63"/>
                    <a:pt x="0" y="141"/>
                  </a:cubicBezTo>
                  <a:cubicBezTo>
                    <a:pt x="0" y="219"/>
                    <a:pt x="141" y="411"/>
                    <a:pt x="141" y="411"/>
                  </a:cubicBezTo>
                  <a:cubicBezTo>
                    <a:pt x="141" y="411"/>
                    <a:pt x="282" y="219"/>
                    <a:pt x="282" y="141"/>
                  </a:cubicBezTo>
                  <a:cubicBezTo>
                    <a:pt x="282" y="63"/>
                    <a:pt x="219" y="0"/>
                    <a:pt x="141" y="0"/>
                  </a:cubicBezTo>
                  <a:close/>
                  <a:moveTo>
                    <a:pt x="26" y="141"/>
                  </a:moveTo>
                  <a:cubicBezTo>
                    <a:pt x="26" y="77"/>
                    <a:pt x="77" y="25"/>
                    <a:pt x="141" y="25"/>
                  </a:cubicBezTo>
                  <a:cubicBezTo>
                    <a:pt x="205" y="25"/>
                    <a:pt x="257" y="77"/>
                    <a:pt x="257" y="141"/>
                  </a:cubicBezTo>
                  <a:cubicBezTo>
                    <a:pt x="257" y="185"/>
                    <a:pt x="193" y="292"/>
                    <a:pt x="141" y="366"/>
                  </a:cubicBezTo>
                  <a:cubicBezTo>
                    <a:pt x="90" y="292"/>
                    <a:pt x="26" y="185"/>
                    <a:pt x="26" y="141"/>
                  </a:cubicBezTo>
                  <a:close/>
                  <a:moveTo>
                    <a:pt x="141" y="77"/>
                  </a:moveTo>
                  <a:cubicBezTo>
                    <a:pt x="106" y="77"/>
                    <a:pt x="77" y="105"/>
                    <a:pt x="77" y="141"/>
                  </a:cubicBezTo>
                  <a:cubicBezTo>
                    <a:pt x="77" y="176"/>
                    <a:pt x="106" y="205"/>
                    <a:pt x="141" y="205"/>
                  </a:cubicBezTo>
                  <a:cubicBezTo>
                    <a:pt x="177" y="205"/>
                    <a:pt x="205" y="176"/>
                    <a:pt x="205" y="141"/>
                  </a:cubicBezTo>
                  <a:cubicBezTo>
                    <a:pt x="205" y="105"/>
                    <a:pt x="177" y="77"/>
                    <a:pt x="141" y="77"/>
                  </a:cubicBezTo>
                  <a:close/>
                  <a:moveTo>
                    <a:pt x="141" y="179"/>
                  </a:moveTo>
                  <a:cubicBezTo>
                    <a:pt x="120" y="179"/>
                    <a:pt x="103" y="162"/>
                    <a:pt x="103" y="141"/>
                  </a:cubicBezTo>
                  <a:cubicBezTo>
                    <a:pt x="103" y="120"/>
                    <a:pt x="120" y="102"/>
                    <a:pt x="141" y="102"/>
                  </a:cubicBezTo>
                  <a:cubicBezTo>
                    <a:pt x="162" y="102"/>
                    <a:pt x="180" y="120"/>
                    <a:pt x="180" y="141"/>
                  </a:cubicBezTo>
                  <a:cubicBezTo>
                    <a:pt x="180" y="162"/>
                    <a:pt x="162" y="179"/>
                    <a:pt x="141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8DC76A6-B98C-4389-9A8B-BE029E91F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43" y="1465943"/>
            <a:ext cx="5571671" cy="557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90001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01F1C42-D7EA-4DDD-BB36-EBF955B68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5" t="33443" r="42760" b="-4155"/>
          <a:stretch/>
        </p:blipFill>
        <p:spPr>
          <a:xfrm flipH="1" flipV="1">
            <a:off x="0" y="2590800"/>
            <a:ext cx="2971800" cy="42672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9C8A5AF-DC2F-4DA4-BA68-E2EAA7855F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25" y="1028700"/>
            <a:ext cx="6592075" cy="47078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56AA786-F225-4BCF-A840-39B8686C0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1" t="-9489" r="42760" b="-4155"/>
          <a:stretch/>
        </p:blipFill>
        <p:spPr>
          <a:xfrm>
            <a:off x="9277350" y="-190500"/>
            <a:ext cx="291465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61A13F2-EB5A-4DD9-B96C-880E07693D64}"/>
              </a:ext>
            </a:extLst>
          </p:cNvPr>
          <p:cNvSpPr txBox="1"/>
          <p:nvPr/>
        </p:nvSpPr>
        <p:spPr>
          <a:xfrm>
            <a:off x="1952830" y="2073540"/>
            <a:ext cx="1369286" cy="264687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algn="l">
              <a:defRPr/>
            </a:pPr>
            <a:r>
              <a:rPr lang="en-US" altLang="zh-CN" sz="16600" dirty="0">
                <a:gradFill>
                  <a:gsLst>
                    <a:gs pos="45000">
                      <a:schemeClr val="bg1"/>
                    </a:gs>
                    <a:gs pos="91000">
                      <a:schemeClr val="bg1">
                        <a:alpha val="15000"/>
                      </a:schemeClr>
                    </a:gs>
                  </a:gsLst>
                  <a:lin ang="0" scaled="1"/>
                </a:gradFill>
                <a:effectLst>
                  <a:outerShdw blurRad="63500" dist="38100" dir="5400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cs typeface="+mn-ea"/>
                <a:sym typeface="+mn-lt"/>
              </a:rPr>
              <a:t>0</a:t>
            </a:r>
            <a:endParaRPr kumimoji="0" lang="zh-CN" altLang="en-US" sz="16600" i="0" u="none" strike="noStrike" kern="1200" cap="none" spc="0" normalizeH="0" baseline="0" noProof="0" dirty="0">
              <a:ln>
                <a:noFill/>
              </a:ln>
              <a:gradFill>
                <a:gsLst>
                  <a:gs pos="45000">
                    <a:schemeClr val="bg1"/>
                  </a:gs>
                  <a:gs pos="91000">
                    <a:schemeClr val="bg1">
                      <a:alpha val="15000"/>
                    </a:schemeClr>
                  </a:gs>
                </a:gsLst>
                <a:lin ang="0" scaled="1"/>
              </a:gradFill>
              <a:effectLst>
                <a:outerShdw blurRad="63500" dist="38100" dir="5400000" algn="t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16B44286-F315-4B1B-93BB-3E62CB41D7D6}"/>
              </a:ext>
            </a:extLst>
          </p:cNvPr>
          <p:cNvSpPr txBox="1"/>
          <p:nvPr/>
        </p:nvSpPr>
        <p:spPr>
          <a:xfrm>
            <a:off x="2891538" y="2073540"/>
            <a:ext cx="1369286" cy="264687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lvl="0">
              <a:defRPr sz="6600" b="1">
                <a:gradFill>
                  <a:gsLst>
                    <a:gs pos="24000">
                      <a:schemeClr val="bg1"/>
                    </a:gs>
                    <a:gs pos="100000">
                      <a:schemeClr val="bg1">
                        <a:alpha val="23000"/>
                      </a:schemeClr>
                    </a:gs>
                  </a:gsLst>
                  <a:lin ang="0" scaled="1"/>
                </a:gradFill>
                <a:latin typeface="思源黑体 CN" panose="020F0502020204030204"/>
                <a:cs typeface="+mn-ea"/>
              </a:defRPr>
            </a:lvl1pPr>
          </a:lstStyle>
          <a:p>
            <a:r>
              <a:rPr lang="en-US" altLang="zh-CN" sz="16600" dirty="0">
                <a:gradFill>
                  <a:gsLst>
                    <a:gs pos="45000">
                      <a:schemeClr val="bg1"/>
                    </a:gs>
                    <a:gs pos="91000">
                      <a:schemeClr val="bg1">
                        <a:alpha val="15000"/>
                      </a:schemeClr>
                    </a:gs>
                  </a:gsLst>
                  <a:lin ang="0" scaled="1"/>
                </a:gradFill>
                <a:effectLst>
                  <a:outerShdw blurRad="63500" dist="38100" dir="5400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sym typeface="+mn-lt"/>
              </a:rPr>
              <a:t>3</a:t>
            </a:r>
            <a:endParaRPr lang="zh-CN" altLang="en-US" sz="16600" dirty="0">
              <a:gradFill>
                <a:gsLst>
                  <a:gs pos="45000">
                    <a:schemeClr val="bg1"/>
                  </a:gs>
                  <a:gs pos="91000">
                    <a:schemeClr val="bg1">
                      <a:alpha val="15000"/>
                    </a:schemeClr>
                  </a:gs>
                </a:gsLst>
                <a:lin ang="0" scaled="1"/>
              </a:gradFill>
              <a:effectLst>
                <a:outerShdw blurRad="63500" dist="38100" dir="5400000" algn="t" rotWithShape="0">
                  <a:prstClr val="black">
                    <a:alpha val="20000"/>
                  </a:prstClr>
                </a:outerShdw>
              </a:effectLst>
              <a:latin typeface="+mn-lt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59AB051C-C01E-49FC-A5BD-BB73C646C34A}"/>
              </a:ext>
            </a:extLst>
          </p:cNvPr>
          <p:cNvSpPr txBox="1"/>
          <p:nvPr/>
        </p:nvSpPr>
        <p:spPr>
          <a:xfrm>
            <a:off x="5182727" y="3224839"/>
            <a:ext cx="618452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zh-CN" altLang="en-US" sz="6000" b="1" spc="-300" dirty="0">
                <a:solidFill>
                  <a:schemeClr val="bg1"/>
                </a:solidFill>
                <a:cs typeface="+mn-ea"/>
                <a:sym typeface="+mn-lt"/>
              </a:rPr>
              <a:t>网络安全防护措施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BA249679-BCC8-4E5E-9CD9-3D01005C76A9}"/>
              </a:ext>
            </a:extLst>
          </p:cNvPr>
          <p:cNvSpPr txBox="1"/>
          <p:nvPr/>
        </p:nvSpPr>
        <p:spPr>
          <a:xfrm>
            <a:off x="5182727" y="4254369"/>
            <a:ext cx="6007539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140F84D4-3EDB-4856-957E-84C81219D3B3}"/>
              </a:ext>
            </a:extLst>
          </p:cNvPr>
          <p:cNvSpPr txBox="1"/>
          <p:nvPr/>
        </p:nvSpPr>
        <p:spPr>
          <a:xfrm>
            <a:off x="5182727" y="2102976"/>
            <a:ext cx="2723823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600" b="1" dirty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0000"/>
                    </a:prstClr>
                  </a:outerShdw>
                </a:effectLst>
                <a:cs typeface="+mn-ea"/>
                <a:sym typeface="+mn-lt"/>
              </a:rPr>
              <a:t>第三章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0A784B2-CCE6-4C78-810B-1F7DE011D8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610481"/>
            <a:ext cx="1295400" cy="1959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8878087-E942-48BC-BDE9-056268B6B1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0" y="5995281"/>
            <a:ext cx="1319705" cy="19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8306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 hidden="1"/>
          <p:cNvSpPr txBox="1"/>
          <p:nvPr/>
        </p:nvSpPr>
        <p:spPr>
          <a:xfrm>
            <a:off x="-355600" y="1803400"/>
            <a:ext cx="268022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>
                <a:solidFill>
                  <a:schemeClr val="lt1"/>
                </a:solidFill>
                <a:cs typeface="+mn-ea"/>
                <a:sym typeface="+mn-lt"/>
              </a:rPr>
              <a:t>e7d195523061f1c0205959036996ad55c215b892a7aac5c0B9ADEF7896FB48F2EF97163A2DE1401E1875DEDC438B7864AD24CA23553DBBBD975DAF4CAD4A2592689FFB6CEE59FFA55B2702D0E5EE29CD460A1AC370B226DEBE908B2FF819E4A1FC4F1758D523790F4121B8C80FA7CB37F1EFCCA1FD7CA77B4DF45B8E73C5C3F5414A721527975475</a:t>
            </a:r>
            <a:endParaRPr lang="zh-CN" altLang="en-US" sz="10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47E1CAE-3CBD-4AF9-A75D-14DBE931EE5D}"/>
              </a:ext>
            </a:extLst>
          </p:cNvPr>
          <p:cNvSpPr txBox="1"/>
          <p:nvPr/>
        </p:nvSpPr>
        <p:spPr>
          <a:xfrm flipH="1">
            <a:off x="1940098" y="4748792"/>
            <a:ext cx="1272697" cy="453183"/>
          </a:xfrm>
          <a:prstGeom prst="rect">
            <a:avLst/>
          </a:prstGeom>
          <a:noFill/>
          <a:effectLst/>
        </p:spPr>
        <p:txBody>
          <a:bodyPr wrap="square" lIns="0" tIns="72000" bIns="72000" rtlCol="0" anchor="ctr" anchorCtr="0">
            <a:spAutoFit/>
          </a:bodyPr>
          <a:lstStyle/>
          <a:p>
            <a:pPr algn="ctr"/>
            <a:r>
              <a:rPr lang="en-US" altLang="zh-CN" sz="2000" b="1" dirty="0">
                <a:ln w="0"/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03</a:t>
            </a:r>
            <a:endParaRPr lang="zh-CN" altLang="en-US" sz="2000" b="1" dirty="0">
              <a:ln w="0"/>
              <a:solidFill>
                <a:schemeClr val="lt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407C010E-789A-47E8-89ED-FBD4768EF1AD}"/>
              </a:ext>
            </a:extLst>
          </p:cNvPr>
          <p:cNvSpPr txBox="1"/>
          <p:nvPr/>
        </p:nvSpPr>
        <p:spPr>
          <a:xfrm>
            <a:off x="1389736" y="5255013"/>
            <a:ext cx="2127172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600" b="0">
                <a:ln w="0"/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</a:defRPr>
            </a:lvl1pPr>
          </a:lstStyle>
          <a:p>
            <a:r>
              <a:rPr lang="zh-CN" altLang="en-US" sz="1800" dirty="0">
                <a:sym typeface="+mn-lt"/>
              </a:rPr>
              <a:t>如何设置</a:t>
            </a:r>
            <a:r>
              <a:rPr lang="en-US" altLang="zh-CN" sz="1800" dirty="0">
                <a:sym typeface="+mn-lt"/>
              </a:rPr>
              <a:t>windows</a:t>
            </a:r>
            <a:r>
              <a:rPr lang="zh-CN" altLang="en-US" sz="1800" dirty="0">
                <a:sym typeface="+mn-lt"/>
              </a:rPr>
              <a:t>系统开机密码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080F5791-D482-4720-817A-E16D36C557E5}"/>
              </a:ext>
            </a:extLst>
          </p:cNvPr>
          <p:cNvSpPr txBox="1"/>
          <p:nvPr/>
        </p:nvSpPr>
        <p:spPr>
          <a:xfrm flipH="1">
            <a:off x="9811092" y="3225241"/>
            <a:ext cx="1412397" cy="453183"/>
          </a:xfrm>
          <a:prstGeom prst="rect">
            <a:avLst/>
          </a:prstGeom>
          <a:noFill/>
          <a:effectLst/>
        </p:spPr>
        <p:txBody>
          <a:bodyPr wrap="square" lIns="0" tIns="72000" bIns="72000" rtlCol="0" anchor="ctr" anchorCtr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45D8FF"/>
                </a:solidFill>
                <a:effectLst>
                  <a:outerShdw blurRad="101600" algn="ctr" rotWithShape="0">
                    <a:srgbClr val="45D8FF">
                      <a:alpha val="9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ln w="0"/>
                <a:solidFill>
                  <a:schemeClr val="lt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05</a:t>
            </a:r>
            <a:endParaRPr lang="zh-CN" altLang="en-US" dirty="0">
              <a:ln w="0"/>
              <a:solidFill>
                <a:schemeClr val="lt1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DC8AC40B-BDF7-4121-9E9B-6E387678D96E}"/>
              </a:ext>
            </a:extLst>
          </p:cNvPr>
          <p:cNvSpPr txBox="1"/>
          <p:nvPr/>
        </p:nvSpPr>
        <p:spPr>
          <a:xfrm flipH="1">
            <a:off x="1819448" y="1434606"/>
            <a:ext cx="1513997" cy="453183"/>
          </a:xfrm>
          <a:prstGeom prst="rect">
            <a:avLst/>
          </a:prstGeom>
          <a:noFill/>
          <a:effectLst/>
        </p:spPr>
        <p:txBody>
          <a:bodyPr wrap="square" lIns="0" tIns="72000" bIns="72000" rtlCol="0" anchor="ctr" anchorCtr="0">
            <a:spAutoFit/>
          </a:bodyPr>
          <a:lstStyle/>
          <a:p>
            <a:pPr algn="ctr"/>
            <a:r>
              <a:rPr lang="en-US" altLang="zh-CN" sz="2000" b="1" dirty="0">
                <a:ln w="0"/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2000" b="1" dirty="0">
              <a:ln w="0"/>
              <a:solidFill>
                <a:schemeClr val="lt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3B7C81B9-DB87-462A-93AA-F9BDDE1C105A}"/>
              </a:ext>
            </a:extLst>
          </p:cNvPr>
          <p:cNvSpPr txBox="1"/>
          <p:nvPr/>
        </p:nvSpPr>
        <p:spPr>
          <a:xfrm>
            <a:off x="1404686" y="1912008"/>
            <a:ext cx="2343521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1800"/>
              </a:lnSpc>
              <a:defRPr sz="12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800" dirty="0">
                <a:ln w="0"/>
                <a:solidFill>
                  <a:schemeClr val="l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使用电脑的过程中应采取什么措施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663A5E9B-E7FC-4C58-9608-3FED0D93F300}"/>
              </a:ext>
            </a:extLst>
          </p:cNvPr>
          <p:cNvSpPr txBox="1"/>
          <p:nvPr/>
        </p:nvSpPr>
        <p:spPr>
          <a:xfrm>
            <a:off x="8879678" y="1952927"/>
            <a:ext cx="2035271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600" b="0">
                <a:ln w="0"/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</a:defRPr>
            </a:lvl1pPr>
          </a:lstStyle>
          <a:p>
            <a:r>
              <a:rPr lang="zh-CN" altLang="en-US" sz="1800" dirty="0">
                <a:sym typeface="+mn-lt"/>
              </a:rPr>
              <a:t>如何将网页浏览器配置得更安全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AF8E2CEA-3E80-4C87-8562-93D022D0745D}"/>
              </a:ext>
            </a:extLst>
          </p:cNvPr>
          <p:cNvSpPr txBox="1"/>
          <p:nvPr/>
        </p:nvSpPr>
        <p:spPr>
          <a:xfrm flipH="1">
            <a:off x="633359" y="3235658"/>
            <a:ext cx="1672343" cy="453183"/>
          </a:xfrm>
          <a:prstGeom prst="rect">
            <a:avLst/>
          </a:prstGeom>
          <a:noFill/>
          <a:effectLst/>
        </p:spPr>
        <p:txBody>
          <a:bodyPr wrap="square" lIns="0" tIns="72000" bIns="72000" rtlCol="0" anchor="ctr" anchorCtr="0">
            <a:spAutoFit/>
          </a:bodyPr>
          <a:lstStyle/>
          <a:p>
            <a:pPr algn="ctr"/>
            <a:r>
              <a:rPr lang="en-US" altLang="zh-CN" sz="2000" b="1" dirty="0">
                <a:ln w="0"/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2000" b="1" dirty="0">
              <a:ln w="0"/>
              <a:solidFill>
                <a:schemeClr val="lt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AE261EE5-9685-49C9-AFB2-FE7817E06081}"/>
              </a:ext>
            </a:extLst>
          </p:cNvPr>
          <p:cNvSpPr txBox="1"/>
          <p:nvPr/>
        </p:nvSpPr>
        <p:spPr>
          <a:xfrm>
            <a:off x="9433947" y="3711492"/>
            <a:ext cx="2166686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600" b="0">
                <a:ln w="0"/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</a:defRPr>
            </a:lvl1pPr>
          </a:lstStyle>
          <a:p>
            <a:r>
              <a:rPr lang="zh-CN" altLang="en-US" sz="1800" dirty="0">
                <a:sym typeface="+mn-lt"/>
              </a:rPr>
              <a:t>计算机中毒有哪些症状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8326D13A-B732-4519-BF1C-F00436AA71F7}"/>
              </a:ext>
            </a:extLst>
          </p:cNvPr>
          <p:cNvSpPr txBox="1"/>
          <p:nvPr/>
        </p:nvSpPr>
        <p:spPr>
          <a:xfrm flipH="1">
            <a:off x="9174468" y="1484530"/>
            <a:ext cx="1445690" cy="453183"/>
          </a:xfrm>
          <a:prstGeom prst="rect">
            <a:avLst/>
          </a:prstGeom>
          <a:noFill/>
          <a:effectLst/>
        </p:spPr>
        <p:txBody>
          <a:bodyPr wrap="square" lIns="0" tIns="72000" bIns="72000" rtlCol="0" anchor="ctr" anchorCtr="0">
            <a:spAutoFit/>
          </a:bodyPr>
          <a:lstStyle/>
          <a:p>
            <a:pPr algn="ctr"/>
            <a:r>
              <a:rPr lang="en-US" altLang="zh-CN" sz="2000" b="1" dirty="0">
                <a:ln w="0"/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04</a:t>
            </a:r>
            <a:endParaRPr lang="zh-CN" altLang="en-US" sz="2000" b="1" dirty="0">
              <a:ln w="0"/>
              <a:solidFill>
                <a:schemeClr val="lt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D88194F7-F2A0-41E0-BA3A-04FEF7250628}"/>
              </a:ext>
            </a:extLst>
          </p:cNvPr>
          <p:cNvSpPr txBox="1"/>
          <p:nvPr/>
        </p:nvSpPr>
        <p:spPr>
          <a:xfrm>
            <a:off x="451895" y="3721126"/>
            <a:ext cx="2035271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600" b="0">
                <a:ln w="0"/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</a:defRPr>
            </a:lvl1pPr>
          </a:lstStyle>
          <a:p>
            <a:r>
              <a:rPr lang="zh-CN" altLang="en-US" sz="1800" dirty="0">
                <a:sym typeface="+mn-lt"/>
              </a:rPr>
              <a:t>如何防范</a:t>
            </a:r>
            <a:r>
              <a:rPr lang="en-US" altLang="zh-CN" sz="1800" dirty="0">
                <a:sym typeface="+mn-lt"/>
              </a:rPr>
              <a:t>U</a:t>
            </a:r>
            <a:r>
              <a:rPr lang="zh-CN" altLang="en-US" sz="1800" dirty="0">
                <a:sym typeface="+mn-lt"/>
              </a:rPr>
              <a:t>盘、移动硬盘泄密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xmlns="" id="{C0988090-1B86-4AE9-8E86-B368BB324955}"/>
              </a:ext>
            </a:extLst>
          </p:cNvPr>
          <p:cNvSpPr txBox="1"/>
          <p:nvPr/>
        </p:nvSpPr>
        <p:spPr>
          <a:xfrm flipH="1">
            <a:off x="9212735" y="5153305"/>
            <a:ext cx="1513997" cy="453183"/>
          </a:xfrm>
          <a:prstGeom prst="rect">
            <a:avLst/>
          </a:prstGeom>
          <a:noFill/>
          <a:effectLst/>
        </p:spPr>
        <p:txBody>
          <a:bodyPr wrap="square" lIns="0" tIns="72000" bIns="72000" rtlCol="0" anchor="ctr" anchorCtr="0">
            <a:spAutoFit/>
          </a:bodyPr>
          <a:lstStyle/>
          <a:p>
            <a:pPr algn="ctr"/>
            <a:r>
              <a:rPr lang="en-US" altLang="zh-CN" sz="2000" b="1" dirty="0">
                <a:ln w="0"/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06</a:t>
            </a:r>
            <a:endParaRPr lang="zh-CN" altLang="en-US" sz="2000" b="1" dirty="0">
              <a:ln w="0"/>
              <a:solidFill>
                <a:schemeClr val="lt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xmlns="" id="{00AC5499-EB83-464D-B6A0-D4A0129D3410}"/>
              </a:ext>
            </a:extLst>
          </p:cNvPr>
          <p:cNvSpPr txBox="1"/>
          <p:nvPr/>
        </p:nvSpPr>
        <p:spPr>
          <a:xfrm>
            <a:off x="8797973" y="5630707"/>
            <a:ext cx="2343521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600" b="0">
                <a:ln w="0"/>
                <a:solidFill>
                  <a:schemeClr val="lt1">
                    <a:lumMod val="75000"/>
                    <a:lumOff val="25000"/>
                  </a:schemeClr>
                </a:solidFill>
                <a:cs typeface="+mn-ea"/>
              </a:defRPr>
            </a:lvl1pPr>
          </a:lstStyle>
          <a:p>
            <a:r>
              <a:rPr lang="zh-CN" altLang="en-US" sz="1800" dirty="0">
                <a:sym typeface="+mn-lt"/>
              </a:rPr>
              <a:t>勿打开陌生的网页、电子链接或附件</a:t>
            </a:r>
          </a:p>
        </p:txBody>
      </p:sp>
      <p:sp>
        <p:nvSpPr>
          <p:cNvPr id="42" name="Freeform 81">
            <a:extLst>
              <a:ext uri="{FF2B5EF4-FFF2-40B4-BE49-F238E27FC236}">
                <a16:creationId xmlns:a16="http://schemas.microsoft.com/office/drawing/2014/main" xmlns="" id="{6A6CB0E5-5F99-4569-AAE0-88634C364FAF}"/>
              </a:ext>
            </a:extLst>
          </p:cNvPr>
          <p:cNvSpPr/>
          <p:nvPr/>
        </p:nvSpPr>
        <p:spPr>
          <a:xfrm rot="2539609">
            <a:off x="6892705" y="4624022"/>
            <a:ext cx="641231" cy="10681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>
            <a:solidFill>
              <a:schemeClr val="bg2"/>
            </a:solidFill>
            <a:headEnd type="oval"/>
            <a:tailEnd type="oval"/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82">
            <a:extLst>
              <a:ext uri="{FF2B5EF4-FFF2-40B4-BE49-F238E27FC236}">
                <a16:creationId xmlns:a16="http://schemas.microsoft.com/office/drawing/2014/main" xmlns="" id="{87044F66-1F49-4791-AFA7-8BE66CCA1AF0}"/>
              </a:ext>
            </a:extLst>
          </p:cNvPr>
          <p:cNvSpPr/>
          <p:nvPr/>
        </p:nvSpPr>
        <p:spPr>
          <a:xfrm>
            <a:off x="7070026" y="3825610"/>
            <a:ext cx="701893" cy="10681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423229" y="32211"/>
                </a:lnTo>
              </a:path>
            </a:pathLst>
          </a:custGeom>
          <a:noFill/>
          <a:ln w="12700"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83">
            <a:extLst>
              <a:ext uri="{FF2B5EF4-FFF2-40B4-BE49-F238E27FC236}">
                <a16:creationId xmlns:a16="http://schemas.microsoft.com/office/drawing/2014/main" xmlns="" id="{69330D2F-E1AD-4FE9-B366-D93024883C3F}"/>
              </a:ext>
            </a:extLst>
          </p:cNvPr>
          <p:cNvSpPr/>
          <p:nvPr/>
        </p:nvSpPr>
        <p:spPr>
          <a:xfrm rot="19060391">
            <a:off x="6892705" y="3027198"/>
            <a:ext cx="641231" cy="10681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>
            <a:solidFill>
              <a:schemeClr val="bg2"/>
            </a:solidFill>
            <a:headEnd type="oval"/>
            <a:tailEnd type="oval"/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85">
            <a:extLst>
              <a:ext uri="{FF2B5EF4-FFF2-40B4-BE49-F238E27FC236}">
                <a16:creationId xmlns:a16="http://schemas.microsoft.com/office/drawing/2014/main" xmlns="" id="{B9268460-2F0F-4164-8099-C163905B167F}"/>
              </a:ext>
            </a:extLst>
          </p:cNvPr>
          <p:cNvSpPr/>
          <p:nvPr/>
        </p:nvSpPr>
        <p:spPr>
          <a:xfrm>
            <a:off x="7294131" y="1947327"/>
            <a:ext cx="1096817" cy="1096532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821" tIns="141821" rIns="141821" bIns="141821" numCol="1" spcCol="953" anchor="ctr" anchorCtr="0">
            <a:noAutofit/>
          </a:bodyPr>
          <a:lstStyle/>
          <a:p>
            <a:pPr algn="ctr" defTabSz="8888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dirty="0">
              <a:cs typeface="+mn-ea"/>
              <a:sym typeface="+mn-lt"/>
            </a:endParaRPr>
          </a:p>
        </p:txBody>
      </p:sp>
      <p:sp>
        <p:nvSpPr>
          <p:cNvPr id="54" name="Freeform 87">
            <a:extLst>
              <a:ext uri="{FF2B5EF4-FFF2-40B4-BE49-F238E27FC236}">
                <a16:creationId xmlns:a16="http://schemas.microsoft.com/office/drawing/2014/main" xmlns="" id="{7A3C4B95-00D0-49F3-93ED-9AAEB4833A36}"/>
              </a:ext>
            </a:extLst>
          </p:cNvPr>
          <p:cNvSpPr/>
          <p:nvPr/>
        </p:nvSpPr>
        <p:spPr>
          <a:xfrm>
            <a:off x="7703578" y="3330751"/>
            <a:ext cx="1096817" cy="1096532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821" tIns="141821" rIns="141821" bIns="141821" numCol="1" spcCol="953" anchor="ctr" anchorCtr="0">
            <a:noAutofit/>
          </a:bodyPr>
          <a:lstStyle/>
          <a:p>
            <a:pPr algn="ctr" defTabSz="8888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dirty="0">
              <a:cs typeface="+mn-ea"/>
              <a:sym typeface="+mn-lt"/>
            </a:endParaRPr>
          </a:p>
        </p:txBody>
      </p:sp>
      <p:sp>
        <p:nvSpPr>
          <p:cNvPr id="55" name="Freeform 89">
            <a:extLst>
              <a:ext uri="{FF2B5EF4-FFF2-40B4-BE49-F238E27FC236}">
                <a16:creationId xmlns:a16="http://schemas.microsoft.com/office/drawing/2014/main" xmlns="" id="{A679A83B-F7E3-4817-A3F8-57F61A5469E5}"/>
              </a:ext>
            </a:extLst>
          </p:cNvPr>
          <p:cNvSpPr/>
          <p:nvPr/>
        </p:nvSpPr>
        <p:spPr>
          <a:xfrm>
            <a:off x="7294131" y="4737750"/>
            <a:ext cx="1096817" cy="1096532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821" tIns="141821" rIns="141821" bIns="141821" numCol="1" spcCol="953" anchor="ctr" anchorCtr="0">
            <a:noAutofit/>
          </a:bodyPr>
          <a:lstStyle/>
          <a:p>
            <a:pPr algn="ctr" defTabSz="8888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6" name="Freeform 109">
            <a:extLst>
              <a:ext uri="{FF2B5EF4-FFF2-40B4-BE49-F238E27FC236}">
                <a16:creationId xmlns:a16="http://schemas.microsoft.com/office/drawing/2014/main" xmlns="" id="{9C3F653F-F064-4D85-913E-9BC6AC0C7B87}"/>
              </a:ext>
            </a:extLst>
          </p:cNvPr>
          <p:cNvSpPr/>
          <p:nvPr/>
        </p:nvSpPr>
        <p:spPr>
          <a:xfrm>
            <a:off x="5288989" y="3025833"/>
            <a:ext cx="1717173" cy="1716719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821" tIns="141821" rIns="141821" bIns="141821" numCol="1" spcCol="953" anchor="ctr" anchorCtr="0">
            <a:noAutofit/>
          </a:bodyPr>
          <a:lstStyle/>
          <a:p>
            <a:pPr algn="ctr" defTabSz="8888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>
              <a:cs typeface="+mn-ea"/>
              <a:sym typeface="+mn-lt"/>
            </a:endParaRPr>
          </a:p>
        </p:txBody>
      </p:sp>
      <p:sp>
        <p:nvSpPr>
          <p:cNvPr id="57" name="Freeform 28">
            <a:extLst>
              <a:ext uri="{FF2B5EF4-FFF2-40B4-BE49-F238E27FC236}">
                <a16:creationId xmlns:a16="http://schemas.microsoft.com/office/drawing/2014/main" xmlns="" id="{08981CAC-66AC-426F-AEFE-0324EE2ED1C5}"/>
              </a:ext>
            </a:extLst>
          </p:cNvPr>
          <p:cNvSpPr/>
          <p:nvPr/>
        </p:nvSpPr>
        <p:spPr>
          <a:xfrm rot="19060391" flipH="1">
            <a:off x="4703465" y="4624022"/>
            <a:ext cx="641231" cy="10681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29">
            <a:extLst>
              <a:ext uri="{FF2B5EF4-FFF2-40B4-BE49-F238E27FC236}">
                <a16:creationId xmlns:a16="http://schemas.microsoft.com/office/drawing/2014/main" xmlns="" id="{F9634709-4E06-459E-B344-0238E2FDD0B5}"/>
              </a:ext>
            </a:extLst>
          </p:cNvPr>
          <p:cNvSpPr/>
          <p:nvPr/>
        </p:nvSpPr>
        <p:spPr>
          <a:xfrm flipH="1">
            <a:off x="4508418" y="3825610"/>
            <a:ext cx="701893" cy="10681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423229" y="32211"/>
                </a:lnTo>
              </a:path>
            </a:pathLst>
          </a:custGeom>
          <a:noFill/>
          <a:ln w="12700">
            <a:solidFill>
              <a:schemeClr val="bg2"/>
            </a:solidFill>
            <a:headEnd type="oval"/>
            <a:tailEnd type="oval"/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Freeform 30">
            <a:extLst>
              <a:ext uri="{FF2B5EF4-FFF2-40B4-BE49-F238E27FC236}">
                <a16:creationId xmlns:a16="http://schemas.microsoft.com/office/drawing/2014/main" xmlns="" id="{2677EEA3-5D6E-4DC8-B5E7-730E929E7B50}"/>
              </a:ext>
            </a:extLst>
          </p:cNvPr>
          <p:cNvSpPr/>
          <p:nvPr/>
        </p:nvSpPr>
        <p:spPr>
          <a:xfrm rot="2539609" flipH="1">
            <a:off x="4703465" y="3027198"/>
            <a:ext cx="641231" cy="10681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31">
            <a:extLst>
              <a:ext uri="{FF2B5EF4-FFF2-40B4-BE49-F238E27FC236}">
                <a16:creationId xmlns:a16="http://schemas.microsoft.com/office/drawing/2014/main" xmlns="" id="{6A67F531-36A3-40B6-84D1-59AD3555960B}"/>
              </a:ext>
            </a:extLst>
          </p:cNvPr>
          <p:cNvSpPr/>
          <p:nvPr/>
        </p:nvSpPr>
        <p:spPr>
          <a:xfrm>
            <a:off x="3816224" y="1947327"/>
            <a:ext cx="1096817" cy="1096532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821" tIns="141821" rIns="141821" bIns="141821" numCol="1" spcCol="953" anchor="ctr" anchorCtr="0">
            <a:noAutofit/>
          </a:bodyPr>
          <a:lstStyle/>
          <a:p>
            <a:pPr algn="ctr" defTabSz="8888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dirty="0">
              <a:cs typeface="+mn-ea"/>
              <a:sym typeface="+mn-lt"/>
            </a:endParaRPr>
          </a:p>
        </p:txBody>
      </p:sp>
      <p:sp>
        <p:nvSpPr>
          <p:cNvPr id="61" name="Freeform 32">
            <a:extLst>
              <a:ext uri="{FF2B5EF4-FFF2-40B4-BE49-F238E27FC236}">
                <a16:creationId xmlns:a16="http://schemas.microsoft.com/office/drawing/2014/main" xmlns="" id="{5AC0A96C-C5D2-4E3C-8851-2DAD6B984DAB}"/>
              </a:ext>
            </a:extLst>
          </p:cNvPr>
          <p:cNvSpPr/>
          <p:nvPr/>
        </p:nvSpPr>
        <p:spPr>
          <a:xfrm>
            <a:off x="3453664" y="3330751"/>
            <a:ext cx="1096817" cy="1096532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821" tIns="141821" rIns="141821" bIns="141821" numCol="1" spcCol="953" anchor="ctr" anchorCtr="0">
            <a:noAutofit/>
          </a:bodyPr>
          <a:lstStyle/>
          <a:p>
            <a:pPr algn="ctr" defTabSz="8888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333" dirty="0">
              <a:cs typeface="+mn-ea"/>
              <a:sym typeface="+mn-lt"/>
            </a:endParaRPr>
          </a:p>
        </p:txBody>
      </p:sp>
      <p:sp>
        <p:nvSpPr>
          <p:cNvPr id="62" name="Freeform 33">
            <a:extLst>
              <a:ext uri="{FF2B5EF4-FFF2-40B4-BE49-F238E27FC236}">
                <a16:creationId xmlns:a16="http://schemas.microsoft.com/office/drawing/2014/main" xmlns="" id="{31076735-E2F1-46FE-ADDA-4DE25F857B62}"/>
              </a:ext>
            </a:extLst>
          </p:cNvPr>
          <p:cNvSpPr/>
          <p:nvPr/>
        </p:nvSpPr>
        <p:spPr>
          <a:xfrm>
            <a:off x="3837711" y="4737750"/>
            <a:ext cx="1096817" cy="1096532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821" tIns="141821" rIns="141821" bIns="141821" numCol="1" spcCol="953" anchor="ctr" anchorCtr="0">
            <a:noAutofit/>
          </a:bodyPr>
          <a:lstStyle/>
          <a:p>
            <a:pPr algn="ctr" defTabSz="8888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xmlns="" id="{91D2F978-6AA5-4ED4-928F-447955040062}"/>
              </a:ext>
            </a:extLst>
          </p:cNvPr>
          <p:cNvSpPr>
            <a:spLocks noEditPoints="1"/>
          </p:cNvSpPr>
          <p:nvPr/>
        </p:nvSpPr>
        <p:spPr bwMode="auto">
          <a:xfrm>
            <a:off x="4144356" y="2273612"/>
            <a:ext cx="440556" cy="443963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cs typeface="+mn-ea"/>
              <a:sym typeface="+mn-lt"/>
            </a:endParaRPr>
          </a:p>
        </p:txBody>
      </p:sp>
      <p:sp>
        <p:nvSpPr>
          <p:cNvPr id="64" name="Freeform 66">
            <a:extLst>
              <a:ext uri="{FF2B5EF4-FFF2-40B4-BE49-F238E27FC236}">
                <a16:creationId xmlns:a16="http://schemas.microsoft.com/office/drawing/2014/main" xmlns="" id="{D379F19B-36CD-42D5-9B76-73612ABEBD11}"/>
              </a:ext>
            </a:extLst>
          </p:cNvPr>
          <p:cNvSpPr>
            <a:spLocks noEditPoints="1"/>
          </p:cNvSpPr>
          <p:nvPr/>
        </p:nvSpPr>
        <p:spPr bwMode="auto">
          <a:xfrm>
            <a:off x="3725190" y="3645636"/>
            <a:ext cx="563065" cy="436624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cs typeface="+mn-ea"/>
              <a:sym typeface="+mn-lt"/>
            </a:endParaRPr>
          </a:p>
        </p:txBody>
      </p:sp>
      <p:sp>
        <p:nvSpPr>
          <p:cNvPr id="65" name="Freeform 6">
            <a:extLst>
              <a:ext uri="{FF2B5EF4-FFF2-40B4-BE49-F238E27FC236}">
                <a16:creationId xmlns:a16="http://schemas.microsoft.com/office/drawing/2014/main" xmlns="" id="{B32CE5A1-6EE2-4AE9-A452-E2922603BC16}"/>
              </a:ext>
            </a:extLst>
          </p:cNvPr>
          <p:cNvSpPr>
            <a:spLocks noEditPoints="1"/>
          </p:cNvSpPr>
          <p:nvPr/>
        </p:nvSpPr>
        <p:spPr bwMode="auto">
          <a:xfrm>
            <a:off x="4142424" y="5095348"/>
            <a:ext cx="487391" cy="381337"/>
          </a:xfrm>
          <a:custGeom>
            <a:avLst/>
            <a:gdLst/>
            <a:ahLst/>
            <a:cxnLst>
              <a:cxn ang="0">
                <a:pos x="64" y="48"/>
              </a:cxn>
              <a:cxn ang="0">
                <a:pos x="61" y="50"/>
              </a:cxn>
              <a:cxn ang="0">
                <a:pos x="2" y="50"/>
              </a:cxn>
              <a:cxn ang="0">
                <a:pos x="0" y="48"/>
              </a:cxn>
              <a:cxn ang="0">
                <a:pos x="0" y="43"/>
              </a:cxn>
              <a:cxn ang="0">
                <a:pos x="2" y="41"/>
              </a:cxn>
              <a:cxn ang="0">
                <a:pos x="61" y="41"/>
              </a:cxn>
              <a:cxn ang="0">
                <a:pos x="64" y="43"/>
              </a:cxn>
              <a:cxn ang="0">
                <a:pos x="64" y="48"/>
              </a:cxn>
              <a:cxn ang="0">
                <a:pos x="59" y="20"/>
              </a:cxn>
              <a:cxn ang="0">
                <a:pos x="57" y="23"/>
              </a:cxn>
              <a:cxn ang="0">
                <a:pos x="7" y="23"/>
              </a:cxn>
              <a:cxn ang="0">
                <a:pos x="4" y="20"/>
              </a:cxn>
              <a:cxn ang="0">
                <a:pos x="4" y="16"/>
              </a:cxn>
              <a:cxn ang="0">
                <a:pos x="7" y="13"/>
              </a:cxn>
              <a:cxn ang="0">
                <a:pos x="57" y="13"/>
              </a:cxn>
              <a:cxn ang="0">
                <a:pos x="59" y="16"/>
              </a:cxn>
              <a:cxn ang="0">
                <a:pos x="59" y="20"/>
              </a:cxn>
              <a:cxn ang="0">
                <a:pos x="50" y="34"/>
              </a:cxn>
              <a:cxn ang="0">
                <a:pos x="48" y="36"/>
              </a:cxn>
              <a:cxn ang="0">
                <a:pos x="16" y="36"/>
              </a:cxn>
              <a:cxn ang="0">
                <a:pos x="13" y="34"/>
              </a:cxn>
              <a:cxn ang="0">
                <a:pos x="13" y="29"/>
              </a:cxn>
              <a:cxn ang="0">
                <a:pos x="16" y="27"/>
              </a:cxn>
              <a:cxn ang="0">
                <a:pos x="48" y="27"/>
              </a:cxn>
              <a:cxn ang="0">
                <a:pos x="50" y="29"/>
              </a:cxn>
              <a:cxn ang="0">
                <a:pos x="50" y="34"/>
              </a:cxn>
              <a:cxn ang="0">
                <a:pos x="45" y="7"/>
              </a:cxn>
              <a:cxn ang="0">
                <a:pos x="43" y="9"/>
              </a:cxn>
              <a:cxn ang="0">
                <a:pos x="20" y="9"/>
              </a:cxn>
              <a:cxn ang="0">
                <a:pos x="18" y="7"/>
              </a:cxn>
              <a:cxn ang="0">
                <a:pos x="18" y="2"/>
              </a:cxn>
              <a:cxn ang="0">
                <a:pos x="20" y="0"/>
              </a:cxn>
              <a:cxn ang="0">
                <a:pos x="43" y="0"/>
              </a:cxn>
              <a:cxn ang="0">
                <a:pos x="45" y="2"/>
              </a:cxn>
              <a:cxn ang="0">
                <a:pos x="45" y="7"/>
              </a:cxn>
            </a:cxnLst>
            <a:rect l="0" t="0" r="r" b="b"/>
            <a:pathLst>
              <a:path w="64" h="50">
                <a:moveTo>
                  <a:pt x="64" y="48"/>
                </a:moveTo>
                <a:cubicBezTo>
                  <a:pt x="64" y="49"/>
                  <a:pt x="63" y="50"/>
                  <a:pt x="61" y="50"/>
                </a:cubicBezTo>
                <a:cubicBezTo>
                  <a:pt x="2" y="50"/>
                  <a:pt x="2" y="50"/>
                  <a:pt x="2" y="50"/>
                </a:cubicBezTo>
                <a:cubicBezTo>
                  <a:pt x="1" y="50"/>
                  <a:pt x="0" y="49"/>
                  <a:pt x="0" y="48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2"/>
                  <a:pt x="1" y="41"/>
                  <a:pt x="2" y="41"/>
                </a:cubicBezTo>
                <a:cubicBezTo>
                  <a:pt x="61" y="41"/>
                  <a:pt x="61" y="41"/>
                  <a:pt x="61" y="41"/>
                </a:cubicBezTo>
                <a:cubicBezTo>
                  <a:pt x="63" y="41"/>
                  <a:pt x="64" y="42"/>
                  <a:pt x="64" y="43"/>
                </a:cubicBezTo>
                <a:lnTo>
                  <a:pt x="64" y="48"/>
                </a:lnTo>
                <a:close/>
                <a:moveTo>
                  <a:pt x="59" y="20"/>
                </a:moveTo>
                <a:cubicBezTo>
                  <a:pt x="59" y="22"/>
                  <a:pt x="58" y="23"/>
                  <a:pt x="5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3"/>
                  <a:pt x="4" y="22"/>
                  <a:pt x="4" y="20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4"/>
                  <a:pt x="5" y="13"/>
                  <a:pt x="7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8" y="13"/>
                  <a:pt x="59" y="14"/>
                  <a:pt x="59" y="16"/>
                </a:cubicBezTo>
                <a:lnTo>
                  <a:pt x="59" y="20"/>
                </a:lnTo>
                <a:close/>
                <a:moveTo>
                  <a:pt x="50" y="34"/>
                </a:moveTo>
                <a:cubicBezTo>
                  <a:pt x="50" y="35"/>
                  <a:pt x="49" y="36"/>
                  <a:pt x="48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15" y="36"/>
                  <a:pt x="13" y="35"/>
                  <a:pt x="13" y="34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28"/>
                  <a:pt x="15" y="27"/>
                  <a:pt x="16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50" y="28"/>
                  <a:pt x="50" y="29"/>
                </a:cubicBezTo>
                <a:lnTo>
                  <a:pt x="50" y="34"/>
                </a:lnTo>
                <a:close/>
                <a:moveTo>
                  <a:pt x="45" y="7"/>
                </a:moveTo>
                <a:cubicBezTo>
                  <a:pt x="45" y="8"/>
                  <a:pt x="44" y="9"/>
                  <a:pt x="43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19" y="9"/>
                  <a:pt x="18" y="8"/>
                  <a:pt x="18" y="7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9" y="0"/>
                  <a:pt x="20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5" y="1"/>
                  <a:pt x="45" y="2"/>
                </a:cubicBezTo>
                <a:lnTo>
                  <a:pt x="45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cs typeface="+mn-ea"/>
              <a:sym typeface="+mn-lt"/>
            </a:endParaRPr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xmlns="" id="{E5D6A519-1BDB-49C9-B1C5-08FEE6FB1C1C}"/>
              </a:ext>
            </a:extLst>
          </p:cNvPr>
          <p:cNvSpPr>
            <a:spLocks noEditPoints="1"/>
          </p:cNvSpPr>
          <p:nvPr/>
        </p:nvSpPr>
        <p:spPr bwMode="auto">
          <a:xfrm>
            <a:off x="7674874" y="2330751"/>
            <a:ext cx="378563" cy="335519"/>
          </a:xfrm>
          <a:custGeom>
            <a:avLst/>
            <a:gdLst/>
            <a:ahLst/>
            <a:cxnLst>
              <a:cxn ang="0">
                <a:pos x="7" y="9"/>
              </a:cxn>
              <a:cxn ang="0">
                <a:pos x="7" y="57"/>
              </a:cxn>
              <a:cxn ang="0">
                <a:pos x="6" y="58"/>
              </a:cxn>
              <a:cxn ang="0">
                <a:pos x="4" y="58"/>
              </a:cxn>
              <a:cxn ang="0">
                <a:pos x="2" y="57"/>
              </a:cxn>
              <a:cxn ang="0">
                <a:pos x="2" y="9"/>
              </a:cxn>
              <a:cxn ang="0">
                <a:pos x="0" y="4"/>
              </a:cxn>
              <a:cxn ang="0">
                <a:pos x="5" y="0"/>
              </a:cxn>
              <a:cxn ang="0">
                <a:pos x="10" y="4"/>
              </a:cxn>
              <a:cxn ang="0">
                <a:pos x="7" y="9"/>
              </a:cxn>
              <a:cxn ang="0">
                <a:pos x="65" y="36"/>
              </a:cxn>
              <a:cxn ang="0">
                <a:pos x="63" y="38"/>
              </a:cxn>
              <a:cxn ang="0">
                <a:pos x="49" y="43"/>
              </a:cxn>
              <a:cxn ang="0">
                <a:pos x="31" y="37"/>
              </a:cxn>
              <a:cxn ang="0">
                <a:pos x="13" y="43"/>
              </a:cxn>
              <a:cxn ang="0">
                <a:pos x="12" y="43"/>
              </a:cxn>
              <a:cxn ang="0">
                <a:pos x="10" y="41"/>
              </a:cxn>
              <a:cxn ang="0">
                <a:pos x="10" y="13"/>
              </a:cxn>
              <a:cxn ang="0">
                <a:pos x="11" y="11"/>
              </a:cxn>
              <a:cxn ang="0">
                <a:pos x="14" y="9"/>
              </a:cxn>
              <a:cxn ang="0">
                <a:pos x="30" y="4"/>
              </a:cxn>
              <a:cxn ang="0">
                <a:pos x="46" y="9"/>
              </a:cxn>
              <a:cxn ang="0">
                <a:pos x="49" y="10"/>
              </a:cxn>
              <a:cxn ang="0">
                <a:pos x="63" y="4"/>
              </a:cxn>
              <a:cxn ang="0">
                <a:pos x="65" y="7"/>
              </a:cxn>
              <a:cxn ang="0">
                <a:pos x="65" y="36"/>
              </a:cxn>
            </a:cxnLst>
            <a:rect l="0" t="0" r="r" b="b"/>
            <a:pathLst>
              <a:path w="65" h="58">
                <a:moveTo>
                  <a:pt x="7" y="9"/>
                </a:moveTo>
                <a:cubicBezTo>
                  <a:pt x="7" y="57"/>
                  <a:pt x="7" y="57"/>
                  <a:pt x="7" y="57"/>
                </a:cubicBezTo>
                <a:cubicBezTo>
                  <a:pt x="7" y="57"/>
                  <a:pt x="7" y="58"/>
                  <a:pt x="6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8"/>
                  <a:pt x="2" y="57"/>
                  <a:pt x="2" y="57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10" y="2"/>
                  <a:pt x="10" y="4"/>
                </a:cubicBezTo>
                <a:cubicBezTo>
                  <a:pt x="10" y="6"/>
                  <a:pt x="9" y="8"/>
                  <a:pt x="7" y="9"/>
                </a:cubicBezTo>
                <a:close/>
                <a:moveTo>
                  <a:pt x="65" y="36"/>
                </a:moveTo>
                <a:cubicBezTo>
                  <a:pt x="65" y="37"/>
                  <a:pt x="65" y="38"/>
                  <a:pt x="63" y="38"/>
                </a:cubicBezTo>
                <a:cubicBezTo>
                  <a:pt x="59" y="41"/>
                  <a:pt x="54" y="43"/>
                  <a:pt x="49" y="43"/>
                </a:cubicBezTo>
                <a:cubicBezTo>
                  <a:pt x="43" y="43"/>
                  <a:pt x="39" y="37"/>
                  <a:pt x="31" y="37"/>
                </a:cubicBezTo>
                <a:cubicBezTo>
                  <a:pt x="25" y="37"/>
                  <a:pt x="19" y="40"/>
                  <a:pt x="13" y="43"/>
                </a:cubicBezTo>
                <a:cubicBezTo>
                  <a:pt x="13" y="43"/>
                  <a:pt x="12" y="43"/>
                  <a:pt x="12" y="43"/>
                </a:cubicBezTo>
                <a:cubicBezTo>
                  <a:pt x="11" y="43"/>
                  <a:pt x="10" y="42"/>
                  <a:pt x="10" y="41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1"/>
                  <a:pt x="11" y="11"/>
                </a:cubicBezTo>
                <a:cubicBezTo>
                  <a:pt x="12" y="10"/>
                  <a:pt x="13" y="9"/>
                  <a:pt x="14" y="9"/>
                </a:cubicBezTo>
                <a:cubicBezTo>
                  <a:pt x="19" y="7"/>
                  <a:pt x="24" y="4"/>
                  <a:pt x="30" y="4"/>
                </a:cubicBezTo>
                <a:cubicBezTo>
                  <a:pt x="36" y="4"/>
                  <a:pt x="40" y="6"/>
                  <a:pt x="46" y="9"/>
                </a:cubicBezTo>
                <a:cubicBezTo>
                  <a:pt x="47" y="9"/>
                  <a:pt x="48" y="10"/>
                  <a:pt x="49" y="10"/>
                </a:cubicBezTo>
                <a:cubicBezTo>
                  <a:pt x="55" y="10"/>
                  <a:pt x="61" y="4"/>
                  <a:pt x="63" y="4"/>
                </a:cubicBezTo>
                <a:cubicBezTo>
                  <a:pt x="64" y="4"/>
                  <a:pt x="65" y="6"/>
                  <a:pt x="65" y="7"/>
                </a:cubicBezTo>
                <a:lnTo>
                  <a:pt x="65" y="3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cs typeface="+mn-ea"/>
              <a:sym typeface="+mn-lt"/>
            </a:endParaRPr>
          </a:p>
        </p:txBody>
      </p:sp>
      <p:sp>
        <p:nvSpPr>
          <p:cNvPr id="69" name="Freeform 131">
            <a:extLst>
              <a:ext uri="{FF2B5EF4-FFF2-40B4-BE49-F238E27FC236}">
                <a16:creationId xmlns:a16="http://schemas.microsoft.com/office/drawing/2014/main" xmlns="" id="{C2CC2489-0F03-438C-B92E-3C26F866FC70}"/>
              </a:ext>
            </a:extLst>
          </p:cNvPr>
          <p:cNvSpPr>
            <a:spLocks/>
          </p:cNvSpPr>
          <p:nvPr/>
        </p:nvSpPr>
        <p:spPr bwMode="auto">
          <a:xfrm>
            <a:off x="8019665" y="3678424"/>
            <a:ext cx="428455" cy="434833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cs typeface="+mn-ea"/>
              <a:sym typeface="+mn-lt"/>
            </a:endParaRPr>
          </a:p>
        </p:txBody>
      </p:sp>
      <p:sp>
        <p:nvSpPr>
          <p:cNvPr id="70" name="Freeform 5">
            <a:extLst>
              <a:ext uri="{FF2B5EF4-FFF2-40B4-BE49-F238E27FC236}">
                <a16:creationId xmlns:a16="http://schemas.microsoft.com/office/drawing/2014/main" xmlns="" id="{3939B973-B73B-4D54-BED6-6EDEDFBF5ECB}"/>
              </a:ext>
            </a:extLst>
          </p:cNvPr>
          <p:cNvSpPr>
            <a:spLocks noEditPoints="1"/>
          </p:cNvSpPr>
          <p:nvPr/>
        </p:nvSpPr>
        <p:spPr bwMode="auto">
          <a:xfrm>
            <a:off x="7597389" y="5040930"/>
            <a:ext cx="490300" cy="490172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cs typeface="+mn-ea"/>
              <a:sym typeface="+mn-lt"/>
            </a:endParaRPr>
          </a:p>
        </p:txBody>
      </p:sp>
      <p:sp>
        <p:nvSpPr>
          <p:cNvPr id="71" name="Freeform 42">
            <a:extLst>
              <a:ext uri="{FF2B5EF4-FFF2-40B4-BE49-F238E27FC236}">
                <a16:creationId xmlns:a16="http://schemas.microsoft.com/office/drawing/2014/main" xmlns="" id="{61D811E5-6C8D-4D12-BC11-5528C616316E}"/>
              </a:ext>
            </a:extLst>
          </p:cNvPr>
          <p:cNvSpPr>
            <a:spLocks noEditPoints="1"/>
          </p:cNvSpPr>
          <p:nvPr/>
        </p:nvSpPr>
        <p:spPr bwMode="auto">
          <a:xfrm>
            <a:off x="5770995" y="3560128"/>
            <a:ext cx="753164" cy="648125"/>
          </a:xfrm>
          <a:custGeom>
            <a:avLst/>
            <a:gdLst/>
            <a:ahLst/>
            <a:cxnLst>
              <a:cxn ang="0">
                <a:pos x="73" y="47"/>
              </a:cxn>
              <a:cxn ang="0">
                <a:pos x="67" y="53"/>
              </a:cxn>
              <a:cxn ang="0">
                <a:pos x="46" y="53"/>
              </a:cxn>
              <a:cxn ang="0">
                <a:pos x="48" y="60"/>
              </a:cxn>
              <a:cxn ang="0">
                <a:pos x="46" y="63"/>
              </a:cxn>
              <a:cxn ang="0">
                <a:pos x="26" y="63"/>
              </a:cxn>
              <a:cxn ang="0">
                <a:pos x="24" y="60"/>
              </a:cxn>
              <a:cxn ang="0">
                <a:pos x="26" y="53"/>
              </a:cxn>
              <a:cxn ang="0">
                <a:pos x="6" y="53"/>
              </a:cxn>
              <a:cxn ang="0">
                <a:pos x="0" y="47"/>
              </a:cxn>
              <a:cxn ang="0">
                <a:pos x="0" y="6"/>
              </a:cxn>
              <a:cxn ang="0">
                <a:pos x="6" y="0"/>
              </a:cxn>
              <a:cxn ang="0">
                <a:pos x="67" y="0"/>
              </a:cxn>
              <a:cxn ang="0">
                <a:pos x="73" y="6"/>
              </a:cxn>
              <a:cxn ang="0">
                <a:pos x="73" y="47"/>
              </a:cxn>
              <a:cxn ang="0">
                <a:pos x="68" y="6"/>
              </a:cxn>
              <a:cxn ang="0">
                <a:pos x="67" y="5"/>
              </a:cxn>
              <a:cxn ang="0">
                <a:pos x="6" y="5"/>
              </a:cxn>
              <a:cxn ang="0">
                <a:pos x="5" y="6"/>
              </a:cxn>
              <a:cxn ang="0">
                <a:pos x="5" y="37"/>
              </a:cxn>
              <a:cxn ang="0">
                <a:pos x="6" y="39"/>
              </a:cxn>
              <a:cxn ang="0">
                <a:pos x="67" y="39"/>
              </a:cxn>
              <a:cxn ang="0">
                <a:pos x="68" y="37"/>
              </a:cxn>
              <a:cxn ang="0">
                <a:pos x="68" y="6"/>
              </a:cxn>
            </a:cxnLst>
            <a:rect l="0" t="0" r="r" b="b"/>
            <a:pathLst>
              <a:path w="73" h="63">
                <a:moveTo>
                  <a:pt x="73" y="47"/>
                </a:moveTo>
                <a:cubicBezTo>
                  <a:pt x="73" y="50"/>
                  <a:pt x="70" y="53"/>
                  <a:pt x="67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6" y="56"/>
                  <a:pt x="48" y="59"/>
                  <a:pt x="48" y="60"/>
                </a:cubicBezTo>
                <a:cubicBezTo>
                  <a:pt x="48" y="62"/>
                  <a:pt x="47" y="63"/>
                  <a:pt x="46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5" y="63"/>
                  <a:pt x="24" y="62"/>
                  <a:pt x="24" y="60"/>
                </a:cubicBezTo>
                <a:cubicBezTo>
                  <a:pt x="24" y="59"/>
                  <a:pt x="26" y="56"/>
                  <a:pt x="26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2" y="53"/>
                  <a:pt x="0" y="50"/>
                  <a:pt x="0" y="47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2" y="0"/>
                  <a:pt x="6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0" y="0"/>
                  <a:pt x="73" y="2"/>
                  <a:pt x="73" y="6"/>
                </a:cubicBezTo>
                <a:lnTo>
                  <a:pt x="73" y="47"/>
                </a:lnTo>
                <a:close/>
                <a:moveTo>
                  <a:pt x="68" y="6"/>
                </a:moveTo>
                <a:cubicBezTo>
                  <a:pt x="68" y="5"/>
                  <a:pt x="67" y="5"/>
                  <a:pt x="67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6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8"/>
                  <a:pt x="5" y="39"/>
                  <a:pt x="6" y="39"/>
                </a:cubicBezTo>
                <a:cubicBezTo>
                  <a:pt x="67" y="39"/>
                  <a:pt x="67" y="39"/>
                  <a:pt x="67" y="39"/>
                </a:cubicBezTo>
                <a:cubicBezTo>
                  <a:pt x="67" y="39"/>
                  <a:pt x="68" y="38"/>
                  <a:pt x="68" y="37"/>
                </a:cubicBezTo>
                <a:lnTo>
                  <a:pt x="68" y="6"/>
                </a:lnTo>
                <a:close/>
              </a:path>
            </a:pathLst>
          </a:custGeom>
          <a:solidFill>
            <a:srgbClr val="0D1543"/>
          </a:solidFill>
          <a:ln w="9525">
            <a:noFill/>
            <a:round/>
            <a:headEnd/>
            <a:tailEnd/>
          </a:ln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1357752"/>
      </p:ext>
    </p:extLst>
  </p:cSld>
  <p:clrMapOvr>
    <a:masterClrMapping/>
  </p:clrMapOvr>
  <p:transition spd="slow" advTm="3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8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1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7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2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3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6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6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60"/>
                            </p:stCondLst>
                            <p:childTnLst>
                              <p:par>
                                <p:cTn id="8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60"/>
                            </p:stCondLst>
                            <p:childTnLst>
                              <p:par>
                                <p:cTn id="8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260"/>
                            </p:stCondLst>
                            <p:childTnLst>
                              <p:par>
                                <p:cTn id="9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760"/>
                            </p:stCondLst>
                            <p:childTnLst>
                              <p:par>
                                <p:cTn id="9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260"/>
                            </p:stCondLst>
                            <p:childTnLst>
                              <p:par>
                                <p:cTn id="10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760"/>
                            </p:stCondLst>
                            <p:childTnLst>
                              <p:par>
                                <p:cTn id="10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260"/>
                            </p:stCondLst>
                            <p:childTnLst>
                              <p:par>
                                <p:cTn id="1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760"/>
                            </p:stCondLst>
                            <p:childTnLst>
                              <p:par>
                                <p:cTn id="1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260"/>
                            </p:stCondLst>
                            <p:childTnLst>
                              <p:par>
                                <p:cTn id="1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760"/>
                            </p:stCondLst>
                            <p:childTnLst>
                              <p:par>
                                <p:cTn id="1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260"/>
                            </p:stCondLst>
                            <p:childTnLst>
                              <p:par>
                                <p:cTn id="1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760"/>
                            </p:stCondLst>
                            <p:childTnLst>
                              <p:par>
                                <p:cTn id="1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1260"/>
                            </p:stCondLst>
                            <p:childTnLst>
                              <p:par>
                                <p:cTn id="1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760"/>
                            </p:stCondLst>
                            <p:childTnLst>
                              <p:par>
                                <p:cTn id="15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2260"/>
                            </p:stCondLst>
                            <p:childTnLst>
                              <p:par>
                                <p:cTn id="1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2760"/>
                            </p:stCondLst>
                            <p:childTnLst>
                              <p:par>
                                <p:cTn id="1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3260"/>
                            </p:stCondLst>
                            <p:childTnLst>
                              <p:par>
                                <p:cTn id="16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3760"/>
                            </p:stCondLst>
                            <p:childTnLst>
                              <p:par>
                                <p:cTn id="17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260"/>
                            </p:stCondLst>
                            <p:childTnLst>
                              <p:par>
                                <p:cTn id="1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66" grpId="0"/>
      <p:bldP spid="67" grpId="0"/>
      <p:bldP spid="53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3079ACE-0D3C-424D-A789-D9E3CE416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243787"/>
            <a:ext cx="5138847" cy="513884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EBA123D-0197-4219-99FF-EFF591A4C871}"/>
              </a:ext>
            </a:extLst>
          </p:cNvPr>
          <p:cNvGrpSpPr/>
          <p:nvPr/>
        </p:nvGrpSpPr>
        <p:grpSpPr>
          <a:xfrm>
            <a:off x="5529943" y="1416572"/>
            <a:ext cx="4570335" cy="4841416"/>
            <a:chOff x="5684582" y="1355632"/>
            <a:chExt cx="4764039" cy="5046610"/>
          </a:xfrm>
        </p:grpSpPr>
        <p:sp>
          <p:nvSpPr>
            <p:cNvPr id="123" name="Freeform 127">
              <a:extLst>
                <a:ext uri="{FF2B5EF4-FFF2-40B4-BE49-F238E27FC236}">
                  <a16:creationId xmlns:a16="http://schemas.microsoft.com/office/drawing/2014/main" xmlns="" id="{57AC9DAB-5138-479D-8432-92EC2C76E99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698140" y="1355632"/>
              <a:ext cx="3750481" cy="849029"/>
            </a:xfrm>
            <a:custGeom>
              <a:avLst/>
              <a:gdLst>
                <a:gd name="T0" fmla="*/ 1818 w 1818"/>
                <a:gd name="T1" fmla="*/ 132 h 665"/>
                <a:gd name="T2" fmla="*/ 1676 w 1818"/>
                <a:gd name="T3" fmla="*/ 71 h 665"/>
                <a:gd name="T4" fmla="*/ 1676 w 1818"/>
                <a:gd name="T5" fmla="*/ 0 h 665"/>
                <a:gd name="T6" fmla="*/ 0 w 1818"/>
                <a:gd name="T7" fmla="*/ 0 h 665"/>
                <a:gd name="T8" fmla="*/ 0 w 1818"/>
                <a:gd name="T9" fmla="*/ 665 h 665"/>
                <a:gd name="T10" fmla="*/ 1676 w 1818"/>
                <a:gd name="T11" fmla="*/ 665 h 665"/>
                <a:gd name="T12" fmla="*/ 1676 w 1818"/>
                <a:gd name="T13" fmla="*/ 191 h 665"/>
                <a:gd name="T14" fmla="*/ 1818 w 1818"/>
                <a:gd name="T15" fmla="*/ 1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18" h="665">
                  <a:moveTo>
                    <a:pt x="1818" y="132"/>
                  </a:moveTo>
                  <a:lnTo>
                    <a:pt x="1676" y="71"/>
                  </a:lnTo>
                  <a:lnTo>
                    <a:pt x="1676" y="0"/>
                  </a:lnTo>
                  <a:lnTo>
                    <a:pt x="0" y="0"/>
                  </a:lnTo>
                  <a:lnTo>
                    <a:pt x="0" y="665"/>
                  </a:lnTo>
                  <a:lnTo>
                    <a:pt x="1676" y="665"/>
                  </a:lnTo>
                  <a:lnTo>
                    <a:pt x="1676" y="191"/>
                  </a:lnTo>
                  <a:lnTo>
                    <a:pt x="1818" y="132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Rectangle 128">
              <a:extLst>
                <a:ext uri="{FF2B5EF4-FFF2-40B4-BE49-F238E27FC236}">
                  <a16:creationId xmlns:a16="http://schemas.microsoft.com/office/drawing/2014/main" xmlns="" id="{F4DC9CBE-79F1-44A3-B4ED-E72719B4C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582" y="1356622"/>
              <a:ext cx="852987" cy="84704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Freeform 129">
              <a:extLst>
                <a:ext uri="{FF2B5EF4-FFF2-40B4-BE49-F238E27FC236}">
                  <a16:creationId xmlns:a16="http://schemas.microsoft.com/office/drawing/2014/main" xmlns="" id="{8EDFA713-EBED-4E9F-815E-32C67B3E5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3425" y="1637653"/>
              <a:ext cx="554144" cy="566019"/>
            </a:xfrm>
            <a:custGeom>
              <a:avLst/>
              <a:gdLst>
                <a:gd name="T0" fmla="*/ 118 w 118"/>
                <a:gd name="T1" fmla="*/ 45 h 121"/>
                <a:gd name="T2" fmla="*/ 73 w 118"/>
                <a:gd name="T3" fmla="*/ 0 h 121"/>
                <a:gd name="T4" fmla="*/ 57 w 118"/>
                <a:gd name="T5" fmla="*/ 15 h 121"/>
                <a:gd name="T6" fmla="*/ 56 w 118"/>
                <a:gd name="T7" fmla="*/ 35 h 121"/>
                <a:gd name="T8" fmla="*/ 56 w 118"/>
                <a:gd name="T9" fmla="*/ 45 h 121"/>
                <a:gd name="T10" fmla="*/ 13 w 118"/>
                <a:gd name="T11" fmla="*/ 57 h 121"/>
                <a:gd name="T12" fmla="*/ 0 w 118"/>
                <a:gd name="T13" fmla="*/ 73 h 121"/>
                <a:gd name="T14" fmla="*/ 49 w 118"/>
                <a:gd name="T15" fmla="*/ 121 h 121"/>
                <a:gd name="T16" fmla="*/ 118 w 118"/>
                <a:gd name="T17" fmla="*/ 121 h 121"/>
                <a:gd name="T18" fmla="*/ 118 w 118"/>
                <a:gd name="T19" fmla="*/ 4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1">
                  <a:moveTo>
                    <a:pt x="118" y="45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7" y="15"/>
                    <a:pt x="56" y="34"/>
                    <a:pt x="56" y="35"/>
                  </a:cubicBezTo>
                  <a:cubicBezTo>
                    <a:pt x="56" y="35"/>
                    <a:pt x="56" y="39"/>
                    <a:pt x="56" y="45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118" y="121"/>
                    <a:pt x="118" y="121"/>
                    <a:pt x="118" y="121"/>
                  </a:cubicBezTo>
                  <a:lnTo>
                    <a:pt x="118" y="45"/>
                  </a:lnTo>
                  <a:close/>
                </a:path>
              </a:pathLst>
            </a:custGeom>
            <a:solidFill>
              <a:srgbClr val="0D0D0D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Freeform 130">
              <a:extLst>
                <a:ext uri="{FF2B5EF4-FFF2-40B4-BE49-F238E27FC236}">
                  <a16:creationId xmlns:a16="http://schemas.microsoft.com/office/drawing/2014/main" xmlns="" id="{F85546F6-0642-4F28-91B8-F11EA54936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2596" y="1524844"/>
              <a:ext cx="476960" cy="476961"/>
            </a:xfrm>
            <a:custGeom>
              <a:avLst/>
              <a:gdLst>
                <a:gd name="T0" fmla="*/ 92 w 102"/>
                <a:gd name="T1" fmla="*/ 42 h 102"/>
                <a:gd name="T2" fmla="*/ 102 w 102"/>
                <a:gd name="T3" fmla="*/ 38 h 102"/>
                <a:gd name="T4" fmla="*/ 97 w 102"/>
                <a:gd name="T5" fmla="*/ 24 h 102"/>
                <a:gd name="T6" fmla="*/ 87 w 102"/>
                <a:gd name="T7" fmla="*/ 28 h 102"/>
                <a:gd name="T8" fmla="*/ 74 w 102"/>
                <a:gd name="T9" fmla="*/ 16 h 102"/>
                <a:gd name="T10" fmla="*/ 78 w 102"/>
                <a:gd name="T11" fmla="*/ 5 h 102"/>
                <a:gd name="T12" fmla="*/ 65 w 102"/>
                <a:gd name="T13" fmla="*/ 0 h 102"/>
                <a:gd name="T14" fmla="*/ 60 w 102"/>
                <a:gd name="T15" fmla="*/ 10 h 102"/>
                <a:gd name="T16" fmla="*/ 42 w 102"/>
                <a:gd name="T17" fmla="*/ 9 h 102"/>
                <a:gd name="T18" fmla="*/ 38 w 102"/>
                <a:gd name="T19" fmla="*/ 0 h 102"/>
                <a:gd name="T20" fmla="*/ 24 w 102"/>
                <a:gd name="T21" fmla="*/ 5 h 102"/>
                <a:gd name="T22" fmla="*/ 28 w 102"/>
                <a:gd name="T23" fmla="*/ 15 h 102"/>
                <a:gd name="T24" fmla="*/ 15 w 102"/>
                <a:gd name="T25" fmla="*/ 28 h 102"/>
                <a:gd name="T26" fmla="*/ 5 w 102"/>
                <a:gd name="T27" fmla="*/ 24 h 102"/>
                <a:gd name="T28" fmla="*/ 0 w 102"/>
                <a:gd name="T29" fmla="*/ 37 h 102"/>
                <a:gd name="T30" fmla="*/ 10 w 102"/>
                <a:gd name="T31" fmla="*/ 42 h 102"/>
                <a:gd name="T32" fmla="*/ 9 w 102"/>
                <a:gd name="T33" fmla="*/ 60 h 102"/>
                <a:gd name="T34" fmla="*/ 0 w 102"/>
                <a:gd name="T35" fmla="*/ 64 h 102"/>
                <a:gd name="T36" fmla="*/ 5 w 102"/>
                <a:gd name="T37" fmla="*/ 78 h 102"/>
                <a:gd name="T38" fmla="*/ 15 w 102"/>
                <a:gd name="T39" fmla="*/ 74 h 102"/>
                <a:gd name="T40" fmla="*/ 28 w 102"/>
                <a:gd name="T41" fmla="*/ 86 h 102"/>
                <a:gd name="T42" fmla="*/ 24 w 102"/>
                <a:gd name="T43" fmla="*/ 97 h 102"/>
                <a:gd name="T44" fmla="*/ 37 w 102"/>
                <a:gd name="T45" fmla="*/ 102 h 102"/>
                <a:gd name="T46" fmla="*/ 42 w 102"/>
                <a:gd name="T47" fmla="*/ 92 h 102"/>
                <a:gd name="T48" fmla="*/ 60 w 102"/>
                <a:gd name="T49" fmla="*/ 92 h 102"/>
                <a:gd name="T50" fmla="*/ 64 w 102"/>
                <a:gd name="T51" fmla="*/ 102 h 102"/>
                <a:gd name="T52" fmla="*/ 78 w 102"/>
                <a:gd name="T53" fmla="*/ 97 h 102"/>
                <a:gd name="T54" fmla="*/ 74 w 102"/>
                <a:gd name="T55" fmla="*/ 87 h 102"/>
                <a:gd name="T56" fmla="*/ 86 w 102"/>
                <a:gd name="T57" fmla="*/ 74 h 102"/>
                <a:gd name="T58" fmla="*/ 97 w 102"/>
                <a:gd name="T59" fmla="*/ 78 h 102"/>
                <a:gd name="T60" fmla="*/ 102 w 102"/>
                <a:gd name="T61" fmla="*/ 65 h 102"/>
                <a:gd name="T62" fmla="*/ 92 w 102"/>
                <a:gd name="T63" fmla="*/ 60 h 102"/>
                <a:gd name="T64" fmla="*/ 92 w 102"/>
                <a:gd name="T65" fmla="*/ 42 h 102"/>
                <a:gd name="T66" fmla="*/ 51 w 102"/>
                <a:gd name="T67" fmla="*/ 71 h 102"/>
                <a:gd name="T68" fmla="*/ 31 w 102"/>
                <a:gd name="T69" fmla="*/ 51 h 102"/>
                <a:gd name="T70" fmla="*/ 46 w 102"/>
                <a:gd name="T71" fmla="*/ 32 h 102"/>
                <a:gd name="T72" fmla="*/ 46 w 102"/>
                <a:gd name="T73" fmla="*/ 28 h 102"/>
                <a:gd name="T74" fmla="*/ 56 w 102"/>
                <a:gd name="T75" fmla="*/ 28 h 102"/>
                <a:gd name="T76" fmla="*/ 56 w 102"/>
                <a:gd name="T77" fmla="*/ 32 h 102"/>
                <a:gd name="T78" fmla="*/ 71 w 102"/>
                <a:gd name="T79" fmla="*/ 51 h 102"/>
                <a:gd name="T80" fmla="*/ 51 w 102"/>
                <a:gd name="T81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" h="102">
                  <a:moveTo>
                    <a:pt x="92" y="42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3" y="23"/>
                    <a:pt x="79" y="19"/>
                    <a:pt x="74" y="16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54" y="8"/>
                    <a:pt x="48" y="8"/>
                    <a:pt x="42" y="9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3" y="19"/>
                    <a:pt x="19" y="23"/>
                    <a:pt x="15" y="28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8" y="48"/>
                    <a:pt x="8" y="54"/>
                    <a:pt x="9" y="6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9" y="79"/>
                    <a:pt x="23" y="83"/>
                    <a:pt x="28" y="86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8" y="94"/>
                    <a:pt x="54" y="94"/>
                    <a:pt x="60" y="92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9" y="83"/>
                    <a:pt x="83" y="79"/>
                    <a:pt x="86" y="74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102" y="65"/>
                    <a:pt x="102" y="65"/>
                    <a:pt x="102" y="65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94" y="54"/>
                    <a:pt x="94" y="48"/>
                    <a:pt x="92" y="42"/>
                  </a:cubicBezTo>
                  <a:close/>
                  <a:moveTo>
                    <a:pt x="51" y="71"/>
                  </a:moveTo>
                  <a:cubicBezTo>
                    <a:pt x="40" y="71"/>
                    <a:pt x="31" y="62"/>
                    <a:pt x="31" y="51"/>
                  </a:cubicBezTo>
                  <a:cubicBezTo>
                    <a:pt x="31" y="42"/>
                    <a:pt x="38" y="34"/>
                    <a:pt x="46" y="32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64" y="34"/>
                    <a:pt x="71" y="42"/>
                    <a:pt x="71" y="51"/>
                  </a:cubicBezTo>
                  <a:cubicBezTo>
                    <a:pt x="71" y="62"/>
                    <a:pt x="62" y="71"/>
                    <a:pt x="51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Freeform 132">
              <a:extLst>
                <a:ext uri="{FF2B5EF4-FFF2-40B4-BE49-F238E27FC236}">
                  <a16:creationId xmlns:a16="http://schemas.microsoft.com/office/drawing/2014/main" xmlns="" id="{B22E1784-84A5-4B70-98C7-20A3628F7B4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698141" y="2394895"/>
              <a:ext cx="3750480" cy="846476"/>
            </a:xfrm>
            <a:custGeom>
              <a:avLst/>
              <a:gdLst>
                <a:gd name="T0" fmla="*/ 1818 w 1818"/>
                <a:gd name="T1" fmla="*/ 130 h 663"/>
                <a:gd name="T2" fmla="*/ 1676 w 1818"/>
                <a:gd name="T3" fmla="*/ 71 h 663"/>
                <a:gd name="T4" fmla="*/ 1676 w 1818"/>
                <a:gd name="T5" fmla="*/ 0 h 663"/>
                <a:gd name="T6" fmla="*/ 0 w 1818"/>
                <a:gd name="T7" fmla="*/ 0 h 663"/>
                <a:gd name="T8" fmla="*/ 0 w 1818"/>
                <a:gd name="T9" fmla="*/ 663 h 663"/>
                <a:gd name="T10" fmla="*/ 1676 w 1818"/>
                <a:gd name="T11" fmla="*/ 663 h 663"/>
                <a:gd name="T12" fmla="*/ 1676 w 1818"/>
                <a:gd name="T13" fmla="*/ 192 h 663"/>
                <a:gd name="T14" fmla="*/ 1818 w 1818"/>
                <a:gd name="T15" fmla="*/ 130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18" h="663">
                  <a:moveTo>
                    <a:pt x="1818" y="130"/>
                  </a:moveTo>
                  <a:lnTo>
                    <a:pt x="1676" y="71"/>
                  </a:lnTo>
                  <a:lnTo>
                    <a:pt x="1676" y="0"/>
                  </a:lnTo>
                  <a:lnTo>
                    <a:pt x="0" y="0"/>
                  </a:lnTo>
                  <a:lnTo>
                    <a:pt x="0" y="663"/>
                  </a:lnTo>
                  <a:lnTo>
                    <a:pt x="1676" y="663"/>
                  </a:lnTo>
                  <a:lnTo>
                    <a:pt x="1676" y="192"/>
                  </a:lnTo>
                  <a:lnTo>
                    <a:pt x="1818" y="13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Rectangle 133">
              <a:extLst>
                <a:ext uri="{FF2B5EF4-FFF2-40B4-BE49-F238E27FC236}">
                  <a16:creationId xmlns:a16="http://schemas.microsoft.com/office/drawing/2014/main" xmlns="" id="{2871E287-50FC-4644-902A-E16474175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582" y="2394894"/>
              <a:ext cx="852987" cy="84902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Freeform 134">
              <a:extLst>
                <a:ext uri="{FF2B5EF4-FFF2-40B4-BE49-F238E27FC236}">
                  <a16:creationId xmlns:a16="http://schemas.microsoft.com/office/drawing/2014/main" xmlns="" id="{D39E07A0-9CA4-499E-B1B8-C0BF7B960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056" y="2727381"/>
              <a:ext cx="708513" cy="516542"/>
            </a:xfrm>
            <a:custGeom>
              <a:avLst/>
              <a:gdLst>
                <a:gd name="T0" fmla="*/ 151 w 151"/>
                <a:gd name="T1" fmla="*/ 53 h 110"/>
                <a:gd name="T2" fmla="*/ 98 w 151"/>
                <a:gd name="T3" fmla="*/ 0 h 110"/>
                <a:gd name="T4" fmla="*/ 84 w 151"/>
                <a:gd name="T5" fmla="*/ 38 h 110"/>
                <a:gd name="T6" fmla="*/ 0 w 151"/>
                <a:gd name="T7" fmla="*/ 45 h 110"/>
                <a:gd name="T8" fmla="*/ 65 w 151"/>
                <a:gd name="T9" fmla="*/ 110 h 110"/>
                <a:gd name="T10" fmla="*/ 151 w 151"/>
                <a:gd name="T11" fmla="*/ 110 h 110"/>
                <a:gd name="T12" fmla="*/ 151 w 151"/>
                <a:gd name="T13" fmla="*/ 5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0">
                  <a:moveTo>
                    <a:pt x="151" y="53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0"/>
                    <a:pt x="89" y="24"/>
                    <a:pt x="84" y="3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151" y="110"/>
                    <a:pt x="151" y="110"/>
                    <a:pt x="151" y="110"/>
                  </a:cubicBezTo>
                  <a:lnTo>
                    <a:pt x="151" y="53"/>
                  </a:lnTo>
                  <a:close/>
                </a:path>
              </a:pathLst>
            </a:custGeom>
            <a:solidFill>
              <a:srgbClr val="0D0D0D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Freeform 135">
              <a:extLst>
                <a:ext uri="{FF2B5EF4-FFF2-40B4-BE49-F238E27FC236}">
                  <a16:creationId xmlns:a16="http://schemas.microsoft.com/office/drawing/2014/main" xmlns="" id="{8A989268-9C12-4248-AD1F-307501AEA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201" y="2638320"/>
              <a:ext cx="558103" cy="342382"/>
            </a:xfrm>
            <a:custGeom>
              <a:avLst/>
              <a:gdLst>
                <a:gd name="T0" fmla="*/ 109 w 119"/>
                <a:gd name="T1" fmla="*/ 36 h 73"/>
                <a:gd name="T2" fmla="*/ 87 w 119"/>
                <a:gd name="T3" fmla="*/ 14 h 73"/>
                <a:gd name="T4" fmla="*/ 85 w 119"/>
                <a:gd name="T5" fmla="*/ 15 h 73"/>
                <a:gd name="T6" fmla="*/ 60 w 119"/>
                <a:gd name="T7" fmla="*/ 0 h 73"/>
                <a:gd name="T8" fmla="*/ 32 w 119"/>
                <a:gd name="T9" fmla="*/ 23 h 73"/>
                <a:gd name="T10" fmla="*/ 30 w 119"/>
                <a:gd name="T11" fmla="*/ 22 h 73"/>
                <a:gd name="T12" fmla="*/ 14 w 119"/>
                <a:gd name="T13" fmla="*/ 34 h 73"/>
                <a:gd name="T14" fmla="*/ 0 w 119"/>
                <a:gd name="T15" fmla="*/ 53 h 73"/>
                <a:gd name="T16" fmla="*/ 19 w 119"/>
                <a:gd name="T17" fmla="*/ 73 h 73"/>
                <a:gd name="T18" fmla="*/ 100 w 119"/>
                <a:gd name="T19" fmla="*/ 73 h 73"/>
                <a:gd name="T20" fmla="*/ 119 w 119"/>
                <a:gd name="T21" fmla="*/ 53 h 73"/>
                <a:gd name="T22" fmla="*/ 109 w 119"/>
                <a:gd name="T23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" h="73">
                  <a:moveTo>
                    <a:pt x="109" y="36"/>
                  </a:moveTo>
                  <a:cubicBezTo>
                    <a:pt x="109" y="24"/>
                    <a:pt x="99" y="14"/>
                    <a:pt x="87" y="14"/>
                  </a:cubicBezTo>
                  <a:cubicBezTo>
                    <a:pt x="86" y="14"/>
                    <a:pt x="85" y="14"/>
                    <a:pt x="85" y="15"/>
                  </a:cubicBezTo>
                  <a:cubicBezTo>
                    <a:pt x="80" y="6"/>
                    <a:pt x="70" y="0"/>
                    <a:pt x="60" y="0"/>
                  </a:cubicBezTo>
                  <a:cubicBezTo>
                    <a:pt x="46" y="0"/>
                    <a:pt x="35" y="10"/>
                    <a:pt x="32" y="23"/>
                  </a:cubicBezTo>
                  <a:cubicBezTo>
                    <a:pt x="31" y="22"/>
                    <a:pt x="30" y="22"/>
                    <a:pt x="30" y="22"/>
                  </a:cubicBezTo>
                  <a:cubicBezTo>
                    <a:pt x="22" y="22"/>
                    <a:pt x="16" y="28"/>
                    <a:pt x="14" y="34"/>
                  </a:cubicBezTo>
                  <a:cubicBezTo>
                    <a:pt x="6" y="37"/>
                    <a:pt x="0" y="44"/>
                    <a:pt x="0" y="53"/>
                  </a:cubicBezTo>
                  <a:cubicBezTo>
                    <a:pt x="0" y="64"/>
                    <a:pt x="8" y="73"/>
                    <a:pt x="19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111" y="73"/>
                    <a:pt x="119" y="64"/>
                    <a:pt x="119" y="53"/>
                  </a:cubicBezTo>
                  <a:cubicBezTo>
                    <a:pt x="119" y="46"/>
                    <a:pt x="115" y="40"/>
                    <a:pt x="109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Freeform 137">
              <a:extLst>
                <a:ext uri="{FF2B5EF4-FFF2-40B4-BE49-F238E27FC236}">
                  <a16:creationId xmlns:a16="http://schemas.microsoft.com/office/drawing/2014/main" xmlns="" id="{6398378A-AFF7-4BD0-A0CD-F72F620065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698141" y="3431604"/>
              <a:ext cx="3750480" cy="849029"/>
            </a:xfrm>
            <a:custGeom>
              <a:avLst/>
              <a:gdLst>
                <a:gd name="T0" fmla="*/ 1818 w 1818"/>
                <a:gd name="T1" fmla="*/ 133 h 665"/>
                <a:gd name="T2" fmla="*/ 1676 w 1818"/>
                <a:gd name="T3" fmla="*/ 71 h 665"/>
                <a:gd name="T4" fmla="*/ 1676 w 1818"/>
                <a:gd name="T5" fmla="*/ 0 h 665"/>
                <a:gd name="T6" fmla="*/ 0 w 1818"/>
                <a:gd name="T7" fmla="*/ 0 h 665"/>
                <a:gd name="T8" fmla="*/ 0 w 1818"/>
                <a:gd name="T9" fmla="*/ 665 h 665"/>
                <a:gd name="T10" fmla="*/ 1676 w 1818"/>
                <a:gd name="T11" fmla="*/ 665 h 665"/>
                <a:gd name="T12" fmla="*/ 1676 w 1818"/>
                <a:gd name="T13" fmla="*/ 192 h 665"/>
                <a:gd name="T14" fmla="*/ 1818 w 1818"/>
                <a:gd name="T15" fmla="*/ 133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18" h="665">
                  <a:moveTo>
                    <a:pt x="1818" y="133"/>
                  </a:moveTo>
                  <a:lnTo>
                    <a:pt x="1676" y="71"/>
                  </a:lnTo>
                  <a:lnTo>
                    <a:pt x="1676" y="0"/>
                  </a:lnTo>
                  <a:lnTo>
                    <a:pt x="0" y="0"/>
                  </a:lnTo>
                  <a:lnTo>
                    <a:pt x="0" y="665"/>
                  </a:lnTo>
                  <a:lnTo>
                    <a:pt x="1676" y="665"/>
                  </a:lnTo>
                  <a:lnTo>
                    <a:pt x="1676" y="192"/>
                  </a:lnTo>
                  <a:lnTo>
                    <a:pt x="1818" y="13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Rectangle 138">
              <a:extLst>
                <a:ext uri="{FF2B5EF4-FFF2-40B4-BE49-F238E27FC236}">
                  <a16:creationId xmlns:a16="http://schemas.microsoft.com/office/drawing/2014/main" xmlns="" id="{E2AC46A5-6364-445B-A621-0CE43CEE7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582" y="3431604"/>
              <a:ext cx="852988" cy="84902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Freeform 139">
              <a:extLst>
                <a:ext uri="{FF2B5EF4-FFF2-40B4-BE49-F238E27FC236}">
                  <a16:creationId xmlns:a16="http://schemas.microsoft.com/office/drawing/2014/main" xmlns="" id="{A8412951-DE1A-4B30-8262-66E8B512B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198" y="3637429"/>
              <a:ext cx="627372" cy="643204"/>
            </a:xfrm>
            <a:custGeom>
              <a:avLst/>
              <a:gdLst>
                <a:gd name="T0" fmla="*/ 317 w 317"/>
                <a:gd name="T1" fmla="*/ 325 h 325"/>
                <a:gd name="T2" fmla="*/ 317 w 317"/>
                <a:gd name="T3" fmla="*/ 154 h 325"/>
                <a:gd name="T4" fmla="*/ 215 w 317"/>
                <a:gd name="T5" fmla="*/ 52 h 325"/>
                <a:gd name="T6" fmla="*/ 201 w 317"/>
                <a:gd name="T7" fmla="*/ 83 h 325"/>
                <a:gd name="T8" fmla="*/ 203 w 317"/>
                <a:gd name="T9" fmla="*/ 71 h 325"/>
                <a:gd name="T10" fmla="*/ 184 w 317"/>
                <a:gd name="T11" fmla="*/ 33 h 325"/>
                <a:gd name="T12" fmla="*/ 141 w 317"/>
                <a:gd name="T13" fmla="*/ 0 h 325"/>
                <a:gd name="T14" fmla="*/ 158 w 317"/>
                <a:gd name="T15" fmla="*/ 38 h 325"/>
                <a:gd name="T16" fmla="*/ 160 w 317"/>
                <a:gd name="T17" fmla="*/ 69 h 325"/>
                <a:gd name="T18" fmla="*/ 153 w 317"/>
                <a:gd name="T19" fmla="*/ 97 h 325"/>
                <a:gd name="T20" fmla="*/ 132 w 317"/>
                <a:gd name="T21" fmla="*/ 121 h 325"/>
                <a:gd name="T22" fmla="*/ 42 w 317"/>
                <a:gd name="T23" fmla="*/ 138 h 325"/>
                <a:gd name="T24" fmla="*/ 0 w 317"/>
                <a:gd name="T25" fmla="*/ 178 h 325"/>
                <a:gd name="T26" fmla="*/ 146 w 317"/>
                <a:gd name="T27" fmla="*/ 325 h 325"/>
                <a:gd name="T28" fmla="*/ 312 w 317"/>
                <a:gd name="T29" fmla="*/ 325 h 325"/>
                <a:gd name="T30" fmla="*/ 317 w 317"/>
                <a:gd name="T31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7" h="325">
                  <a:moveTo>
                    <a:pt x="317" y="325"/>
                  </a:moveTo>
                  <a:lnTo>
                    <a:pt x="317" y="154"/>
                  </a:lnTo>
                  <a:lnTo>
                    <a:pt x="215" y="52"/>
                  </a:lnTo>
                  <a:lnTo>
                    <a:pt x="201" y="83"/>
                  </a:lnTo>
                  <a:lnTo>
                    <a:pt x="203" y="71"/>
                  </a:lnTo>
                  <a:lnTo>
                    <a:pt x="184" y="33"/>
                  </a:lnTo>
                  <a:lnTo>
                    <a:pt x="141" y="0"/>
                  </a:lnTo>
                  <a:lnTo>
                    <a:pt x="158" y="38"/>
                  </a:lnTo>
                  <a:lnTo>
                    <a:pt x="160" y="69"/>
                  </a:lnTo>
                  <a:lnTo>
                    <a:pt x="153" y="97"/>
                  </a:lnTo>
                  <a:lnTo>
                    <a:pt x="132" y="121"/>
                  </a:lnTo>
                  <a:lnTo>
                    <a:pt x="42" y="138"/>
                  </a:lnTo>
                  <a:lnTo>
                    <a:pt x="0" y="178"/>
                  </a:lnTo>
                  <a:lnTo>
                    <a:pt x="146" y="325"/>
                  </a:lnTo>
                  <a:lnTo>
                    <a:pt x="312" y="325"/>
                  </a:lnTo>
                  <a:lnTo>
                    <a:pt x="317" y="325"/>
                  </a:lnTo>
                  <a:close/>
                </a:path>
              </a:pathLst>
            </a:custGeom>
            <a:solidFill>
              <a:srgbClr val="0D0D0D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Freeform 140">
              <a:extLst>
                <a:ext uri="{FF2B5EF4-FFF2-40B4-BE49-F238E27FC236}">
                  <a16:creationId xmlns:a16="http://schemas.microsoft.com/office/drawing/2014/main" xmlns="" id="{FA3F3021-0695-4D4A-A8B7-02914CEF9A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8951" y="3595867"/>
              <a:ext cx="542270" cy="459149"/>
            </a:xfrm>
            <a:custGeom>
              <a:avLst/>
              <a:gdLst>
                <a:gd name="T0" fmla="*/ 89 w 116"/>
                <a:gd name="T1" fmla="*/ 35 h 98"/>
                <a:gd name="T2" fmla="*/ 45 w 116"/>
                <a:gd name="T3" fmla="*/ 0 h 98"/>
                <a:gd name="T4" fmla="*/ 0 w 116"/>
                <a:gd name="T5" fmla="*/ 35 h 98"/>
                <a:gd name="T6" fmla="*/ 14 w 116"/>
                <a:gd name="T7" fmla="*/ 61 h 98"/>
                <a:gd name="T8" fmla="*/ 15 w 116"/>
                <a:gd name="T9" fmla="*/ 84 h 98"/>
                <a:gd name="T10" fmla="*/ 33 w 116"/>
                <a:gd name="T11" fmla="*/ 70 h 98"/>
                <a:gd name="T12" fmla="*/ 45 w 116"/>
                <a:gd name="T13" fmla="*/ 71 h 98"/>
                <a:gd name="T14" fmla="*/ 89 w 116"/>
                <a:gd name="T15" fmla="*/ 35 h 98"/>
                <a:gd name="T16" fmla="*/ 45 w 116"/>
                <a:gd name="T17" fmla="*/ 64 h 98"/>
                <a:gd name="T18" fmla="*/ 32 w 116"/>
                <a:gd name="T19" fmla="*/ 62 h 98"/>
                <a:gd name="T20" fmla="*/ 20 w 116"/>
                <a:gd name="T21" fmla="*/ 73 h 98"/>
                <a:gd name="T22" fmla="*/ 20 w 116"/>
                <a:gd name="T23" fmla="*/ 57 h 98"/>
                <a:gd name="T24" fmla="*/ 7 w 116"/>
                <a:gd name="T25" fmla="*/ 35 h 98"/>
                <a:gd name="T26" fmla="*/ 45 w 116"/>
                <a:gd name="T27" fmla="*/ 7 h 98"/>
                <a:gd name="T28" fmla="*/ 82 w 116"/>
                <a:gd name="T29" fmla="*/ 35 h 98"/>
                <a:gd name="T30" fmla="*/ 45 w 116"/>
                <a:gd name="T31" fmla="*/ 64 h 98"/>
                <a:gd name="T32" fmla="*/ 93 w 116"/>
                <a:gd name="T33" fmla="*/ 23 h 98"/>
                <a:gd name="T34" fmla="*/ 96 w 116"/>
                <a:gd name="T35" fmla="*/ 37 h 98"/>
                <a:gd name="T36" fmla="*/ 82 w 116"/>
                <a:gd name="T37" fmla="*/ 66 h 98"/>
                <a:gd name="T38" fmla="*/ 48 w 116"/>
                <a:gd name="T39" fmla="*/ 77 h 98"/>
                <a:gd name="T40" fmla="*/ 47 w 116"/>
                <a:gd name="T41" fmla="*/ 77 h 98"/>
                <a:gd name="T42" fmla="*/ 75 w 116"/>
                <a:gd name="T43" fmla="*/ 86 h 98"/>
                <a:gd name="T44" fmla="*/ 86 w 116"/>
                <a:gd name="T45" fmla="*/ 85 h 98"/>
                <a:gd name="T46" fmla="*/ 103 w 116"/>
                <a:gd name="T47" fmla="*/ 98 h 98"/>
                <a:gd name="T48" fmla="*/ 104 w 116"/>
                <a:gd name="T49" fmla="*/ 77 h 98"/>
                <a:gd name="T50" fmla="*/ 116 w 116"/>
                <a:gd name="T51" fmla="*/ 53 h 98"/>
                <a:gd name="T52" fmla="*/ 93 w 116"/>
                <a:gd name="T53" fmla="*/ 2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6" h="98">
                  <a:moveTo>
                    <a:pt x="89" y="35"/>
                  </a:moveTo>
                  <a:cubicBezTo>
                    <a:pt x="89" y="16"/>
                    <a:pt x="69" y="0"/>
                    <a:pt x="45" y="0"/>
                  </a:cubicBezTo>
                  <a:cubicBezTo>
                    <a:pt x="20" y="0"/>
                    <a:pt x="0" y="16"/>
                    <a:pt x="0" y="35"/>
                  </a:cubicBezTo>
                  <a:cubicBezTo>
                    <a:pt x="0" y="45"/>
                    <a:pt x="5" y="55"/>
                    <a:pt x="14" y="61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33" y="70"/>
                    <a:pt x="33" y="70"/>
                    <a:pt x="33" y="70"/>
                  </a:cubicBezTo>
                  <a:cubicBezTo>
                    <a:pt x="37" y="71"/>
                    <a:pt x="41" y="71"/>
                    <a:pt x="45" y="71"/>
                  </a:cubicBezTo>
                  <a:cubicBezTo>
                    <a:pt x="69" y="71"/>
                    <a:pt x="89" y="55"/>
                    <a:pt x="89" y="35"/>
                  </a:cubicBezTo>
                  <a:close/>
                  <a:moveTo>
                    <a:pt x="45" y="64"/>
                  </a:moveTo>
                  <a:cubicBezTo>
                    <a:pt x="40" y="64"/>
                    <a:pt x="36" y="63"/>
                    <a:pt x="32" y="62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2" y="52"/>
                    <a:pt x="7" y="44"/>
                    <a:pt x="7" y="35"/>
                  </a:cubicBezTo>
                  <a:cubicBezTo>
                    <a:pt x="7" y="20"/>
                    <a:pt x="24" y="7"/>
                    <a:pt x="45" y="7"/>
                  </a:cubicBezTo>
                  <a:cubicBezTo>
                    <a:pt x="65" y="7"/>
                    <a:pt x="82" y="20"/>
                    <a:pt x="82" y="35"/>
                  </a:cubicBezTo>
                  <a:cubicBezTo>
                    <a:pt x="82" y="51"/>
                    <a:pt x="65" y="64"/>
                    <a:pt x="45" y="64"/>
                  </a:cubicBezTo>
                  <a:close/>
                  <a:moveTo>
                    <a:pt x="93" y="23"/>
                  </a:moveTo>
                  <a:cubicBezTo>
                    <a:pt x="95" y="28"/>
                    <a:pt x="96" y="32"/>
                    <a:pt x="96" y="37"/>
                  </a:cubicBezTo>
                  <a:cubicBezTo>
                    <a:pt x="96" y="49"/>
                    <a:pt x="90" y="59"/>
                    <a:pt x="82" y="66"/>
                  </a:cubicBezTo>
                  <a:cubicBezTo>
                    <a:pt x="73" y="73"/>
                    <a:pt x="61" y="77"/>
                    <a:pt x="48" y="77"/>
                  </a:cubicBezTo>
                  <a:cubicBezTo>
                    <a:pt x="48" y="77"/>
                    <a:pt x="47" y="77"/>
                    <a:pt x="47" y="77"/>
                  </a:cubicBezTo>
                  <a:cubicBezTo>
                    <a:pt x="54" y="82"/>
                    <a:pt x="64" y="86"/>
                    <a:pt x="75" y="86"/>
                  </a:cubicBezTo>
                  <a:cubicBezTo>
                    <a:pt x="79" y="86"/>
                    <a:pt x="82" y="86"/>
                    <a:pt x="86" y="85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04" y="77"/>
                    <a:pt x="104" y="77"/>
                    <a:pt x="104" y="77"/>
                  </a:cubicBezTo>
                  <a:cubicBezTo>
                    <a:pt x="112" y="71"/>
                    <a:pt x="116" y="62"/>
                    <a:pt x="116" y="53"/>
                  </a:cubicBezTo>
                  <a:cubicBezTo>
                    <a:pt x="116" y="40"/>
                    <a:pt x="107" y="29"/>
                    <a:pt x="9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Freeform 142">
              <a:extLst>
                <a:ext uri="{FF2B5EF4-FFF2-40B4-BE49-F238E27FC236}">
                  <a16:creationId xmlns:a16="http://schemas.microsoft.com/office/drawing/2014/main" xmlns="" id="{EC7F79CB-954E-4F5D-92E6-54AB4C0F38E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698141" y="4470866"/>
              <a:ext cx="3750480" cy="846476"/>
            </a:xfrm>
            <a:custGeom>
              <a:avLst/>
              <a:gdLst>
                <a:gd name="T0" fmla="*/ 1818 w 1818"/>
                <a:gd name="T1" fmla="*/ 131 h 663"/>
                <a:gd name="T2" fmla="*/ 1676 w 1818"/>
                <a:gd name="T3" fmla="*/ 72 h 663"/>
                <a:gd name="T4" fmla="*/ 1676 w 1818"/>
                <a:gd name="T5" fmla="*/ 0 h 663"/>
                <a:gd name="T6" fmla="*/ 0 w 1818"/>
                <a:gd name="T7" fmla="*/ 0 h 663"/>
                <a:gd name="T8" fmla="*/ 0 w 1818"/>
                <a:gd name="T9" fmla="*/ 663 h 663"/>
                <a:gd name="T10" fmla="*/ 1676 w 1818"/>
                <a:gd name="T11" fmla="*/ 663 h 663"/>
                <a:gd name="T12" fmla="*/ 1676 w 1818"/>
                <a:gd name="T13" fmla="*/ 192 h 663"/>
                <a:gd name="T14" fmla="*/ 1818 w 1818"/>
                <a:gd name="T15" fmla="*/ 131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18" h="663">
                  <a:moveTo>
                    <a:pt x="1818" y="131"/>
                  </a:moveTo>
                  <a:lnTo>
                    <a:pt x="1676" y="72"/>
                  </a:lnTo>
                  <a:lnTo>
                    <a:pt x="1676" y="0"/>
                  </a:lnTo>
                  <a:lnTo>
                    <a:pt x="0" y="0"/>
                  </a:lnTo>
                  <a:lnTo>
                    <a:pt x="0" y="663"/>
                  </a:lnTo>
                  <a:lnTo>
                    <a:pt x="1676" y="663"/>
                  </a:lnTo>
                  <a:lnTo>
                    <a:pt x="1676" y="192"/>
                  </a:lnTo>
                  <a:lnTo>
                    <a:pt x="1818" y="13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Rectangle 143">
              <a:extLst>
                <a:ext uri="{FF2B5EF4-FFF2-40B4-BE49-F238E27FC236}">
                  <a16:creationId xmlns:a16="http://schemas.microsoft.com/office/drawing/2014/main" xmlns="" id="{6C388523-5208-4891-AF18-70C7ED372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7135" y="4470866"/>
              <a:ext cx="850434" cy="85043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Freeform 144">
              <a:extLst>
                <a:ext uri="{FF2B5EF4-FFF2-40B4-BE49-F238E27FC236}">
                  <a16:creationId xmlns:a16="http://schemas.microsoft.com/office/drawing/2014/main" xmlns="" id="{9F5B5C0E-B2E8-4B10-9283-44E245EF1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6296" y="4706766"/>
              <a:ext cx="531273" cy="614532"/>
            </a:xfrm>
            <a:custGeom>
              <a:avLst/>
              <a:gdLst>
                <a:gd name="T0" fmla="*/ 268 w 268"/>
                <a:gd name="T1" fmla="*/ 104 h 310"/>
                <a:gd name="T2" fmla="*/ 163 w 268"/>
                <a:gd name="T3" fmla="*/ 0 h 310"/>
                <a:gd name="T4" fmla="*/ 121 w 268"/>
                <a:gd name="T5" fmla="*/ 128 h 310"/>
                <a:gd name="T6" fmla="*/ 109 w 268"/>
                <a:gd name="T7" fmla="*/ 118 h 310"/>
                <a:gd name="T8" fmla="*/ 0 w 268"/>
                <a:gd name="T9" fmla="*/ 173 h 310"/>
                <a:gd name="T10" fmla="*/ 137 w 268"/>
                <a:gd name="T11" fmla="*/ 310 h 310"/>
                <a:gd name="T12" fmla="*/ 268 w 268"/>
                <a:gd name="T13" fmla="*/ 310 h 310"/>
                <a:gd name="T14" fmla="*/ 268 w 268"/>
                <a:gd name="T15" fmla="*/ 10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310">
                  <a:moveTo>
                    <a:pt x="268" y="104"/>
                  </a:moveTo>
                  <a:lnTo>
                    <a:pt x="163" y="0"/>
                  </a:lnTo>
                  <a:lnTo>
                    <a:pt x="121" y="128"/>
                  </a:lnTo>
                  <a:lnTo>
                    <a:pt x="109" y="118"/>
                  </a:lnTo>
                  <a:lnTo>
                    <a:pt x="0" y="173"/>
                  </a:lnTo>
                  <a:lnTo>
                    <a:pt x="137" y="310"/>
                  </a:lnTo>
                  <a:lnTo>
                    <a:pt x="268" y="310"/>
                  </a:lnTo>
                  <a:lnTo>
                    <a:pt x="268" y="104"/>
                  </a:lnTo>
                  <a:close/>
                </a:path>
              </a:pathLst>
            </a:custGeom>
            <a:solidFill>
              <a:srgbClr val="0D0D0D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Freeform 145">
              <a:extLst>
                <a:ext uri="{FF2B5EF4-FFF2-40B4-BE49-F238E27FC236}">
                  <a16:creationId xmlns:a16="http://schemas.microsoft.com/office/drawing/2014/main" xmlns="" id="{30DC5739-FE66-49F6-BBE2-56AB84000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454" y="4702801"/>
              <a:ext cx="289425" cy="247796"/>
            </a:xfrm>
            <a:custGeom>
              <a:avLst/>
              <a:gdLst>
                <a:gd name="T0" fmla="*/ 146 w 146"/>
                <a:gd name="T1" fmla="*/ 104 h 125"/>
                <a:gd name="T2" fmla="*/ 42 w 146"/>
                <a:gd name="T3" fmla="*/ 0 h 125"/>
                <a:gd name="T4" fmla="*/ 0 w 146"/>
                <a:gd name="T5" fmla="*/ 125 h 125"/>
                <a:gd name="T6" fmla="*/ 146 w 146"/>
                <a:gd name="T7" fmla="*/ 10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125">
                  <a:moveTo>
                    <a:pt x="146" y="104"/>
                  </a:moveTo>
                  <a:lnTo>
                    <a:pt x="42" y="0"/>
                  </a:lnTo>
                  <a:lnTo>
                    <a:pt x="0" y="125"/>
                  </a:lnTo>
                  <a:lnTo>
                    <a:pt x="146" y="104"/>
                  </a:lnTo>
                  <a:close/>
                </a:path>
              </a:pathLst>
            </a:custGeom>
            <a:solidFill>
              <a:srgbClr val="0D0D0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Freeform 146">
              <a:extLst>
                <a:ext uri="{FF2B5EF4-FFF2-40B4-BE49-F238E27FC236}">
                  <a16:creationId xmlns:a16="http://schemas.microsoft.com/office/drawing/2014/main" xmlns="" id="{27CB5C0F-6B26-42D2-821B-0B9CE038E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7707" y="4603683"/>
              <a:ext cx="525327" cy="521362"/>
            </a:xfrm>
            <a:custGeom>
              <a:avLst/>
              <a:gdLst>
                <a:gd name="T0" fmla="*/ 56 w 112"/>
                <a:gd name="T1" fmla="*/ 37 h 111"/>
                <a:gd name="T2" fmla="*/ 56 w 112"/>
                <a:gd name="T3" fmla="*/ 37 h 111"/>
                <a:gd name="T4" fmla="*/ 56 w 112"/>
                <a:gd name="T5" fmla="*/ 37 h 111"/>
                <a:gd name="T6" fmla="*/ 0 w 112"/>
                <a:gd name="T7" fmla="*/ 44 h 111"/>
                <a:gd name="T8" fmla="*/ 56 w 112"/>
                <a:gd name="T9" fmla="*/ 111 h 111"/>
                <a:gd name="T10" fmla="*/ 56 w 112"/>
                <a:gd name="T11" fmla="*/ 111 h 111"/>
                <a:gd name="T12" fmla="*/ 56 w 112"/>
                <a:gd name="T13" fmla="*/ 111 h 111"/>
                <a:gd name="T14" fmla="*/ 112 w 112"/>
                <a:gd name="T15" fmla="*/ 44 h 111"/>
                <a:gd name="T16" fmla="*/ 56 w 112"/>
                <a:gd name="T17" fmla="*/ 3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111">
                  <a:moveTo>
                    <a:pt x="56" y="37"/>
                  </a:move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48" y="0"/>
                    <a:pt x="0" y="11"/>
                    <a:pt x="0" y="44"/>
                  </a:cubicBezTo>
                  <a:cubicBezTo>
                    <a:pt x="0" y="78"/>
                    <a:pt x="56" y="111"/>
                    <a:pt x="56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1"/>
                    <a:pt x="112" y="78"/>
                    <a:pt x="112" y="44"/>
                  </a:cubicBezTo>
                  <a:cubicBezTo>
                    <a:pt x="112" y="11"/>
                    <a:pt x="64" y="0"/>
                    <a:pt x="5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xmlns="" id="{620895AE-8C5E-4C70-ADBD-34F124993DBD}"/>
                </a:ext>
              </a:extLst>
            </p:cNvPr>
            <p:cNvSpPr txBox="1"/>
            <p:nvPr/>
          </p:nvSpPr>
          <p:spPr>
            <a:xfrm>
              <a:off x="7049092" y="1409584"/>
              <a:ext cx="3275749" cy="86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接入移动硬盘或</a:t>
              </a:r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u</a:t>
              </a: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盘为何先进行扫描</a:t>
              </a:r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xmlns="" id="{169219A0-FB99-482D-8454-E4C0E0FE6682}"/>
                </a:ext>
              </a:extLst>
            </p:cNvPr>
            <p:cNvSpPr txBox="1"/>
            <p:nvPr/>
          </p:nvSpPr>
          <p:spPr>
            <a:xfrm>
              <a:off x="7063606" y="2575109"/>
              <a:ext cx="3275749" cy="44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如何安全的使用</a:t>
              </a:r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WIFI</a:t>
              </a:r>
            </a:p>
          </p:txBody>
        </p:sp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xmlns="" id="{57A75072-9A6C-49FB-A0F6-B4CE27B762ED}"/>
                </a:ext>
              </a:extLst>
            </p:cNvPr>
            <p:cNvSpPr txBox="1"/>
            <p:nvPr/>
          </p:nvSpPr>
          <p:spPr>
            <a:xfrm>
              <a:off x="7063606" y="3660666"/>
              <a:ext cx="3275749" cy="44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如何安全的使用智能手机</a:t>
              </a:r>
            </a:p>
          </p:txBody>
        </p:sp>
        <p:sp>
          <p:nvSpPr>
            <p:cNvPr id="143" name="文本框 142">
              <a:extLst>
                <a:ext uri="{FF2B5EF4-FFF2-40B4-BE49-F238E27FC236}">
                  <a16:creationId xmlns:a16="http://schemas.microsoft.com/office/drawing/2014/main" xmlns="" id="{47F19812-83B1-488E-9CED-B76539511AF0}"/>
                </a:ext>
              </a:extLst>
            </p:cNvPr>
            <p:cNvSpPr txBox="1"/>
            <p:nvPr/>
          </p:nvSpPr>
          <p:spPr>
            <a:xfrm>
              <a:off x="7063606" y="4707064"/>
              <a:ext cx="3275749" cy="44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如何保护手机支付安全</a:t>
              </a:r>
            </a:p>
          </p:txBody>
        </p:sp>
        <p:sp>
          <p:nvSpPr>
            <p:cNvPr id="25" name="Freeform 132">
              <a:extLst>
                <a:ext uri="{FF2B5EF4-FFF2-40B4-BE49-F238E27FC236}">
                  <a16:creationId xmlns:a16="http://schemas.microsoft.com/office/drawing/2014/main" xmlns="" id="{C5251E93-B2FB-452B-90F8-A55D9AD00C6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698141" y="5529981"/>
              <a:ext cx="3750480" cy="846476"/>
            </a:xfrm>
            <a:custGeom>
              <a:avLst/>
              <a:gdLst>
                <a:gd name="T0" fmla="*/ 1818 w 1818"/>
                <a:gd name="T1" fmla="*/ 130 h 663"/>
                <a:gd name="T2" fmla="*/ 1676 w 1818"/>
                <a:gd name="T3" fmla="*/ 71 h 663"/>
                <a:gd name="T4" fmla="*/ 1676 w 1818"/>
                <a:gd name="T5" fmla="*/ 0 h 663"/>
                <a:gd name="T6" fmla="*/ 0 w 1818"/>
                <a:gd name="T7" fmla="*/ 0 h 663"/>
                <a:gd name="T8" fmla="*/ 0 w 1818"/>
                <a:gd name="T9" fmla="*/ 663 h 663"/>
                <a:gd name="T10" fmla="*/ 1676 w 1818"/>
                <a:gd name="T11" fmla="*/ 663 h 663"/>
                <a:gd name="T12" fmla="*/ 1676 w 1818"/>
                <a:gd name="T13" fmla="*/ 192 h 663"/>
                <a:gd name="T14" fmla="*/ 1818 w 1818"/>
                <a:gd name="T15" fmla="*/ 130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18" h="663">
                  <a:moveTo>
                    <a:pt x="1818" y="130"/>
                  </a:moveTo>
                  <a:lnTo>
                    <a:pt x="1676" y="71"/>
                  </a:lnTo>
                  <a:lnTo>
                    <a:pt x="1676" y="0"/>
                  </a:lnTo>
                  <a:lnTo>
                    <a:pt x="0" y="0"/>
                  </a:lnTo>
                  <a:lnTo>
                    <a:pt x="0" y="663"/>
                  </a:lnTo>
                  <a:lnTo>
                    <a:pt x="1676" y="663"/>
                  </a:lnTo>
                  <a:lnTo>
                    <a:pt x="1676" y="192"/>
                  </a:lnTo>
                  <a:lnTo>
                    <a:pt x="1818" y="13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ectangle 133">
              <a:extLst>
                <a:ext uri="{FF2B5EF4-FFF2-40B4-BE49-F238E27FC236}">
                  <a16:creationId xmlns:a16="http://schemas.microsoft.com/office/drawing/2014/main" xmlns="" id="{B7343247-38F8-4AD1-9CDA-5A80DD96F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582" y="5529980"/>
              <a:ext cx="852987" cy="84902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134">
              <a:extLst>
                <a:ext uri="{FF2B5EF4-FFF2-40B4-BE49-F238E27FC236}">
                  <a16:creationId xmlns:a16="http://schemas.microsoft.com/office/drawing/2014/main" xmlns="" id="{0E9B2FAC-726C-467D-8E69-24081B91A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056" y="5862467"/>
              <a:ext cx="708513" cy="516542"/>
            </a:xfrm>
            <a:custGeom>
              <a:avLst/>
              <a:gdLst>
                <a:gd name="T0" fmla="*/ 151 w 151"/>
                <a:gd name="T1" fmla="*/ 53 h 110"/>
                <a:gd name="T2" fmla="*/ 98 w 151"/>
                <a:gd name="T3" fmla="*/ 0 h 110"/>
                <a:gd name="T4" fmla="*/ 84 w 151"/>
                <a:gd name="T5" fmla="*/ 38 h 110"/>
                <a:gd name="T6" fmla="*/ 0 w 151"/>
                <a:gd name="T7" fmla="*/ 45 h 110"/>
                <a:gd name="T8" fmla="*/ 65 w 151"/>
                <a:gd name="T9" fmla="*/ 110 h 110"/>
                <a:gd name="T10" fmla="*/ 151 w 151"/>
                <a:gd name="T11" fmla="*/ 110 h 110"/>
                <a:gd name="T12" fmla="*/ 151 w 151"/>
                <a:gd name="T13" fmla="*/ 5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0">
                  <a:moveTo>
                    <a:pt x="151" y="53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0"/>
                    <a:pt x="89" y="24"/>
                    <a:pt x="84" y="3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151" y="110"/>
                    <a:pt x="151" y="110"/>
                    <a:pt x="151" y="110"/>
                  </a:cubicBezTo>
                  <a:lnTo>
                    <a:pt x="151" y="53"/>
                  </a:lnTo>
                  <a:close/>
                </a:path>
              </a:pathLst>
            </a:custGeom>
            <a:solidFill>
              <a:srgbClr val="0D0D0D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Freeform 135">
              <a:extLst>
                <a:ext uri="{FF2B5EF4-FFF2-40B4-BE49-F238E27FC236}">
                  <a16:creationId xmlns:a16="http://schemas.microsoft.com/office/drawing/2014/main" xmlns="" id="{942BCA6A-BCCF-41AB-B1D1-83F2AAE56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201" y="5773406"/>
              <a:ext cx="558103" cy="342382"/>
            </a:xfrm>
            <a:custGeom>
              <a:avLst/>
              <a:gdLst>
                <a:gd name="T0" fmla="*/ 109 w 119"/>
                <a:gd name="T1" fmla="*/ 36 h 73"/>
                <a:gd name="T2" fmla="*/ 87 w 119"/>
                <a:gd name="T3" fmla="*/ 14 h 73"/>
                <a:gd name="T4" fmla="*/ 85 w 119"/>
                <a:gd name="T5" fmla="*/ 15 h 73"/>
                <a:gd name="T6" fmla="*/ 60 w 119"/>
                <a:gd name="T7" fmla="*/ 0 h 73"/>
                <a:gd name="T8" fmla="*/ 32 w 119"/>
                <a:gd name="T9" fmla="*/ 23 h 73"/>
                <a:gd name="T10" fmla="*/ 30 w 119"/>
                <a:gd name="T11" fmla="*/ 22 h 73"/>
                <a:gd name="T12" fmla="*/ 14 w 119"/>
                <a:gd name="T13" fmla="*/ 34 h 73"/>
                <a:gd name="T14" fmla="*/ 0 w 119"/>
                <a:gd name="T15" fmla="*/ 53 h 73"/>
                <a:gd name="T16" fmla="*/ 19 w 119"/>
                <a:gd name="T17" fmla="*/ 73 h 73"/>
                <a:gd name="T18" fmla="*/ 100 w 119"/>
                <a:gd name="T19" fmla="*/ 73 h 73"/>
                <a:gd name="T20" fmla="*/ 119 w 119"/>
                <a:gd name="T21" fmla="*/ 53 h 73"/>
                <a:gd name="T22" fmla="*/ 109 w 119"/>
                <a:gd name="T23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" h="73">
                  <a:moveTo>
                    <a:pt x="109" y="36"/>
                  </a:moveTo>
                  <a:cubicBezTo>
                    <a:pt x="109" y="24"/>
                    <a:pt x="99" y="14"/>
                    <a:pt x="87" y="14"/>
                  </a:cubicBezTo>
                  <a:cubicBezTo>
                    <a:pt x="86" y="14"/>
                    <a:pt x="85" y="14"/>
                    <a:pt x="85" y="15"/>
                  </a:cubicBezTo>
                  <a:cubicBezTo>
                    <a:pt x="80" y="6"/>
                    <a:pt x="70" y="0"/>
                    <a:pt x="60" y="0"/>
                  </a:cubicBezTo>
                  <a:cubicBezTo>
                    <a:pt x="46" y="0"/>
                    <a:pt x="35" y="10"/>
                    <a:pt x="32" y="23"/>
                  </a:cubicBezTo>
                  <a:cubicBezTo>
                    <a:pt x="31" y="22"/>
                    <a:pt x="30" y="22"/>
                    <a:pt x="30" y="22"/>
                  </a:cubicBezTo>
                  <a:cubicBezTo>
                    <a:pt x="22" y="22"/>
                    <a:pt x="16" y="28"/>
                    <a:pt x="14" y="34"/>
                  </a:cubicBezTo>
                  <a:cubicBezTo>
                    <a:pt x="6" y="37"/>
                    <a:pt x="0" y="44"/>
                    <a:pt x="0" y="53"/>
                  </a:cubicBezTo>
                  <a:cubicBezTo>
                    <a:pt x="0" y="64"/>
                    <a:pt x="8" y="73"/>
                    <a:pt x="19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111" y="73"/>
                    <a:pt x="119" y="64"/>
                    <a:pt x="119" y="53"/>
                  </a:cubicBezTo>
                  <a:cubicBezTo>
                    <a:pt x="119" y="46"/>
                    <a:pt x="115" y="40"/>
                    <a:pt x="109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7E5B7576-6F01-4A47-8596-F949B832CC12}"/>
                </a:ext>
              </a:extLst>
            </p:cNvPr>
            <p:cNvSpPr txBox="1"/>
            <p:nvPr/>
          </p:nvSpPr>
          <p:spPr>
            <a:xfrm>
              <a:off x="7049092" y="5536025"/>
              <a:ext cx="3275749" cy="86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防范骚扰电话、诈骗、垃圾短信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8782850"/>
      </p:ext>
    </p:extLst>
  </p:cSld>
  <p:clrMapOvr>
    <a:masterClrMapping/>
  </p:clrMapOvr>
  <p:transition spd="slow" advTm="3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37;#405356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13416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13416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13416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13416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13416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13416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13416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13416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13416"/>
  <p:tag name="MH_LIBRARY" val="GRAPHIC"/>
  <p:tag name="MH_TYPE" val="Other"/>
  <p:tag name="MH_ORDER" val="8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563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iruu2nb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563B8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563B8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563B8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563B8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563B8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563B8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563B8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563B8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563B8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563B8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1365</Words>
  <Application>Microsoft Office PowerPoint</Application>
  <PresentationFormat>自定义</PresentationFormat>
  <Paragraphs>167</Paragraphs>
  <Slides>27</Slides>
  <Notes>27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fanghx448</cp:lastModifiedBy>
  <cp:revision>1</cp:revision>
  <dcterms:created xsi:type="dcterms:W3CDTF">2021-03-02T05:41:42Z</dcterms:created>
  <dcterms:modified xsi:type="dcterms:W3CDTF">2021-12-02T01:11:08Z</dcterms:modified>
</cp:coreProperties>
</file>